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93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94694"/>
  </p:normalViewPr>
  <p:slideViewPr>
    <p:cSldViewPr snapToGrid="0" showGuides="1">
      <p:cViewPr varScale="1">
        <p:scale>
          <a:sx n="156" d="100"/>
          <a:sy n="156" d="100"/>
        </p:scale>
        <p:origin x="10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18298-472D-30A8-6D8F-5FEC9423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142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DSC_1202_UCSanDiegoPublications_ErikJepsen-72dpi.jpg">
            <a:extLst>
              <a:ext uri="{FF2B5EF4-FFF2-40B4-BE49-F238E27FC236}">
                <a16:creationId xmlns:a16="http://schemas.microsoft.com/office/drawing/2014/main" id="{D23429EA-09B8-46E1-C968-BE8ECA24B5A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454F6-353C-4ABE-B9A3-6B71BF7C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8"/>
          <a:stretch/>
        </p:blipFill>
        <p:spPr>
          <a:xfrm>
            <a:off x="1850" y="4728697"/>
            <a:ext cx="9144000" cy="416883"/>
          </a:xfrm>
          <a:prstGeom prst="rect">
            <a:avLst/>
          </a:prstGeom>
        </p:spPr>
      </p:pic>
      <p:pic>
        <p:nvPicPr>
          <p:cNvPr id="2" name="UCSD-BrandRefresh-PPTBackgrounds-v4_Blues-NotchTop.png">
            <a:extLst>
              <a:ext uri="{FF2B5EF4-FFF2-40B4-BE49-F238E27FC236}">
                <a16:creationId xmlns:a16="http://schemas.microsoft.com/office/drawing/2014/main" id="{9D249656-4BC9-D929-E698-9DEC81856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4A7BC-D916-FABC-76D8-28C22702B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800" b="1" i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8763" cy="5148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3" y="240172"/>
            <a:ext cx="1377802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Blue and Gold Template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6375400" cy="6572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A74FC1AD-F2B0-4DC8-0C63-F1239F07068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843" y="286173"/>
            <a:ext cx="2009775" cy="3822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752EE-A7CA-5BE7-E282-FE97FB9C89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24478-F1D0-51A8-DE00-843723F804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717EB-9F69-FFC2-6A78-D560A50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08572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06A03-7C12-4475-B49E-AE68F43EF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1850" y="4661495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E9F9B-FA98-DA47-4C01-C57409FA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1F9922AE-4569-8F07-2C0A-4F358E8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3" y="240172"/>
            <a:ext cx="1377802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51C66-B731-FB01-9F81-874DEF6C9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465BB-54C2-5D7E-C707-54602E19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pic>
        <p:nvPicPr>
          <p:cNvPr id="12" name="UCSanDiegoLogo-White.png">
            <a:extLst>
              <a:ext uri="{FF2B5EF4-FFF2-40B4-BE49-F238E27FC236}">
                <a16:creationId xmlns:a16="http://schemas.microsoft.com/office/drawing/2014/main" id="{E18B714A-4BB0-8F1A-1387-65DF225C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3" y="240172"/>
            <a:ext cx="1377802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b="0"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F0E56-F7C5-AF03-ABE7-737DE1164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12805E46-99B3-2E09-991A-1DD073801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3" y="240172"/>
            <a:ext cx="1377802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BC91F-A893-86DC-C429-3EDA07EB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FD6ED-CB49-999B-1369-AD5A5949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CD052F85-AA7B-2E68-D3F0-4656C3AE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3" y="240172"/>
            <a:ext cx="1377802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19744" b="3516"/>
          <a:stretch/>
        </p:blipFill>
        <p:spPr>
          <a:xfrm>
            <a:off x="4572000" y="1002172"/>
            <a:ext cx="4572000" cy="347302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 </a:t>
            </a:r>
            <a:r>
              <a:rPr lang="en-US" dirty="0"/>
              <a:t>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only </a:t>
            </a:r>
            <a:r>
              <a:rPr lang="en-US" b="1" dirty="0"/>
              <a:t>Calibri</a:t>
            </a:r>
            <a:r>
              <a:rPr lang="en-US" dirty="0"/>
              <a:t> which is a default font and does </a:t>
            </a:r>
            <a:r>
              <a:rPr lang="en-US" b="1" dirty="0"/>
              <a:t>NOT</a:t>
            </a:r>
            <a:r>
              <a:rPr lang="en-US" dirty="0"/>
              <a:t> require downloading.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</a:t>
            </a:r>
            <a:br>
              <a:rPr lang="en-US" dirty="0"/>
            </a:br>
            <a:r>
              <a:rPr lang="en-US" dirty="0"/>
              <a:t>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/>
      </p:pic>
      <p:pic>
        <p:nvPicPr>
          <p:cNvPr id="9" name="UCSD-BrandRefresh-PPTBackgrounds-v4_Blues-NotchTop.png">
            <a:extLst>
              <a:ext uri="{FF2B5EF4-FFF2-40B4-BE49-F238E27FC236}">
                <a16:creationId xmlns:a16="http://schemas.microsoft.com/office/drawing/2014/main" id="{535CB5CB-73DC-00F6-6BA3-A381EC79B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74683D-2079-5DFE-5214-1055BBA6D52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843" y="286173"/>
            <a:ext cx="2009775" cy="3822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&amp; Gold">
      <a:dk1>
        <a:srgbClr val="182B48"/>
      </a:dk1>
      <a:lt1>
        <a:srgbClr val="FFCC00"/>
      </a:lt1>
      <a:dk2>
        <a:srgbClr val="182B48"/>
      </a:dk2>
      <a:lt2>
        <a:srgbClr val="FEFFFF"/>
      </a:lt2>
      <a:accent1>
        <a:srgbClr val="00629B"/>
      </a:accent1>
      <a:accent2>
        <a:srgbClr val="FFCC00"/>
      </a:accent2>
      <a:accent3>
        <a:srgbClr val="182B48"/>
      </a:accent3>
      <a:accent4>
        <a:srgbClr val="C59114"/>
      </a:accent4>
      <a:accent5>
        <a:srgbClr val="747578"/>
      </a:accent5>
      <a:accent6>
        <a:srgbClr val="FFCC00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1051</Words>
  <Application>Microsoft Macintosh PowerPoint</Application>
  <PresentationFormat>On-screen Show (16:9)</PresentationFormat>
  <Paragraphs>133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Source Sans 3</vt:lpstr>
      <vt:lpstr>Source Sans 3 Regular</vt:lpstr>
      <vt:lpstr>Source Sans 3 SemiBold</vt:lpstr>
      <vt:lpstr>Teko</vt:lpstr>
      <vt:lpstr>Teko Regular</vt:lpstr>
      <vt:lpstr>21_BasicWhite</vt:lpstr>
      <vt:lpstr>BLUE AND GOLD TEMPLATE</vt:lpstr>
      <vt:lpstr>CONTENTS</vt:lpstr>
      <vt:lpstr>TEMPLATE LAYOUTS</vt:lpstr>
      <vt:lpstr>CAMPUS SUB-BRAND LOGOS</vt:lpstr>
      <vt:lpstr>FONTS</vt:lpstr>
      <vt:lpstr>POWERPOINT VS KEYNOTE 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Freitas, Eda</cp:lastModifiedBy>
  <cp:revision>30</cp:revision>
  <dcterms:modified xsi:type="dcterms:W3CDTF">2024-02-27T19:01:23Z</dcterms:modified>
</cp:coreProperties>
</file>