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7"/>
  </p:notesMasterIdLst>
  <p:sldIdLst>
    <p:sldId id="256" r:id="rId2"/>
    <p:sldId id="290" r:id="rId3"/>
    <p:sldId id="283" r:id="rId4"/>
    <p:sldId id="279" r:id="rId5"/>
    <p:sldId id="280" r:id="rId6"/>
    <p:sldId id="281" r:id="rId7"/>
    <p:sldId id="284" r:id="rId8"/>
    <p:sldId id="287" r:id="rId9"/>
    <p:sldId id="270" r:id="rId10"/>
    <p:sldId id="289" r:id="rId11"/>
    <p:sldId id="288" r:id="rId12"/>
    <p:sldId id="268" r:id="rId13"/>
    <p:sldId id="264" r:id="rId14"/>
    <p:sldId id="265" r:id="rId15"/>
    <p:sldId id="266" r:id="rId16"/>
    <p:sldId id="285" r:id="rId17"/>
    <p:sldId id="269" r:id="rId18"/>
    <p:sldId id="272" r:id="rId19"/>
    <p:sldId id="273" r:id="rId20"/>
    <p:sldId id="274" r:id="rId21"/>
    <p:sldId id="275" r:id="rId22"/>
    <p:sldId id="286" r:id="rId23"/>
    <p:sldId id="277" r:id="rId24"/>
    <p:sldId id="278" r:id="rId25"/>
    <p:sldId id="292" r:id="rId26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1pPr>
    <a:lvl2pPr marL="0" marR="0" indent="1714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2pPr>
    <a:lvl3pPr marL="0" marR="0" indent="3429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3pPr>
    <a:lvl4pPr marL="0" marR="0" indent="5143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4pPr>
    <a:lvl5pPr marL="0" marR="0" indent="6858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5pPr>
    <a:lvl6pPr marL="0" marR="0" indent="8572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6pPr>
    <a:lvl7pPr marL="0" marR="0" indent="10287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7pPr>
    <a:lvl8pPr marL="0" marR="0" indent="120015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8pPr>
    <a:lvl9pPr marL="0" marR="0" indent="1371600" algn="ctr" defTabSz="91437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Source Sans 3 Regular"/>
        <a:ea typeface="Source Sans 3 Regular"/>
        <a:cs typeface="Source Sans 3 Regular"/>
        <a:sym typeface="Source Sans 3 Regular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Source Sans 3 Medium"/>
          <a:ea typeface="Source Sans 3 Medium"/>
          <a:cs typeface="Source Sans 3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Source Sans 3 Regular"/>
          <a:ea typeface="Source Sans 3 Regular"/>
          <a:cs typeface="Source Sans 3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Source Sans 3 Bold"/>
          <a:ea typeface="Source Sans 3 Bold"/>
          <a:cs typeface="Source Sans 3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5"/>
    <p:restoredTop sz="94694"/>
  </p:normalViewPr>
  <p:slideViewPr>
    <p:cSldViewPr snapToGrid="0" showGuides="1">
      <p:cViewPr varScale="1">
        <p:scale>
          <a:sx n="156" d="100"/>
          <a:sy n="156" d="100"/>
        </p:scale>
        <p:origin x="936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22" name="Shape 22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 b="0" i="0"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Source Sans 3 Regular"/>
      </a:defRPr>
    </a:lvl1pPr>
    <a:lvl2pPr indent="857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2pPr>
    <a:lvl3pPr indent="1714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3pPr>
    <a:lvl4pPr indent="2571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4pPr>
    <a:lvl5pPr indent="3429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5pPr>
    <a:lvl6pPr indent="42862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6pPr>
    <a:lvl7pPr indent="51435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7pPr>
    <a:lvl8pPr indent="600075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8pPr>
    <a:lvl9pPr indent="685800" defTabSz="171450" latinLnBrk="0">
      <a:lnSpc>
        <a:spcPct val="117999"/>
      </a:lnSpc>
      <a:defRPr sz="825">
        <a:latin typeface="Source Sans 3 Regular"/>
        <a:ea typeface="Source Sans 3 Regular"/>
        <a:cs typeface="Source Sans 3 Regular"/>
        <a:sym typeface="Source Sans 3 Regular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136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85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1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51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t="26" b="26"/>
          <a:stretch>
            <a:fillRect/>
          </a:stretch>
        </p:blipFill>
        <p:spPr>
          <a:xfrm>
            <a:off x="1850" y="0"/>
            <a:ext cx="91403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UCSanDiegoLogo-White.png"/>
          <p:cNvSpPr>
            <a:spLocks noGrp="1"/>
          </p:cNvSpPr>
          <p:nvPr>
            <p:ph type="pic" sz="quarter" idx="21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  <p:sp>
        <p:nvSpPr>
          <p:cNvPr id="14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1" y="4447449"/>
            <a:ext cx="8229598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2782661"/>
            <a:ext cx="8229600" cy="7143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15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057275"/>
            <a:ext cx="8229599" cy="1711938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 b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641B-6EE8-4542-4BA9-3AE36615C1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34DB3179-3450-9F01-9949-63BE483F4F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Agenda 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1"/>
            <a:r>
              <a:rPr lang="en-US" dirty="0"/>
              <a:t>Sub-item goes here</a:t>
            </a:r>
          </a:p>
          <a:p>
            <a:pPr lvl="0"/>
            <a:r>
              <a:rPr lang="en-US" dirty="0"/>
              <a:t>Agenda item goes here</a:t>
            </a:r>
          </a:p>
          <a:p>
            <a:pPr lvl="0"/>
            <a:r>
              <a:rPr lang="en-US" dirty="0"/>
              <a:t>Agenda item goes here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FDC2CF-C9ED-EF7E-88D5-04EA9DBEF0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78EA3C-581B-6219-9244-7D21620F232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#"/>
          <p:cNvSpPr>
            <a:spLocks noGrp="1"/>
          </p:cNvSpPr>
          <p:nvPr>
            <p:ph type="body" sz="quarter" idx="21" hasCustomPrompt="1"/>
          </p:nvPr>
        </p:nvSpPr>
        <p:spPr>
          <a:xfrm>
            <a:off x="452438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28" name="Agenda Item Goes Her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951212" y="1302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29" name="#"/>
          <p:cNvSpPr>
            <a:spLocks noGrp="1"/>
          </p:cNvSpPr>
          <p:nvPr>
            <p:ph type="body" sz="quarter" idx="23" hasCustomPrompt="1"/>
          </p:nvPr>
        </p:nvSpPr>
        <p:spPr>
          <a:xfrm>
            <a:off x="452438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0" name="#"/>
          <p:cNvSpPr>
            <a:spLocks noGrp="1"/>
          </p:cNvSpPr>
          <p:nvPr>
            <p:ph type="body" sz="quarter" idx="24" hasCustomPrompt="1"/>
          </p:nvPr>
        </p:nvSpPr>
        <p:spPr>
          <a:xfrm>
            <a:off x="452438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1" name="#"/>
          <p:cNvSpPr>
            <a:spLocks noGrp="1"/>
          </p:cNvSpPr>
          <p:nvPr>
            <p:ph type="body" sz="quarter" idx="25" hasCustomPrompt="1"/>
          </p:nvPr>
        </p:nvSpPr>
        <p:spPr>
          <a:xfrm>
            <a:off x="452438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2" name="#"/>
          <p:cNvSpPr>
            <a:spLocks noGrp="1"/>
          </p:cNvSpPr>
          <p:nvPr>
            <p:ph type="body" sz="quarter" idx="26" hasCustomPrompt="1"/>
          </p:nvPr>
        </p:nvSpPr>
        <p:spPr>
          <a:xfrm>
            <a:off x="452438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3" name="Agenda Item Goes Here"/>
          <p:cNvSpPr txBox="1">
            <a:spLocks noGrp="1"/>
          </p:cNvSpPr>
          <p:nvPr>
            <p:ph type="body" sz="quarter" idx="27" hasCustomPrompt="1"/>
          </p:nvPr>
        </p:nvSpPr>
        <p:spPr>
          <a:xfrm>
            <a:off x="951212" y="18869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4" name="Agenda Item Goes Here"/>
          <p:cNvSpPr txBox="1">
            <a:spLocks noGrp="1"/>
          </p:cNvSpPr>
          <p:nvPr>
            <p:ph type="body" sz="quarter" idx="28" hasCustomPrompt="1"/>
          </p:nvPr>
        </p:nvSpPr>
        <p:spPr>
          <a:xfrm>
            <a:off x="951212" y="24716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5" name="Agenda Item Goes Here"/>
          <p:cNvSpPr txBox="1">
            <a:spLocks noGrp="1"/>
          </p:cNvSpPr>
          <p:nvPr>
            <p:ph type="body" sz="quarter" idx="29" hasCustomPrompt="1"/>
          </p:nvPr>
        </p:nvSpPr>
        <p:spPr>
          <a:xfrm>
            <a:off x="951212" y="305642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6" name="Agenda Item Goes Here"/>
          <p:cNvSpPr txBox="1">
            <a:spLocks noGrp="1"/>
          </p:cNvSpPr>
          <p:nvPr>
            <p:ph type="body" sz="quarter" idx="30" hasCustomPrompt="1"/>
          </p:nvPr>
        </p:nvSpPr>
        <p:spPr>
          <a:xfrm>
            <a:off x="951212" y="3641170"/>
            <a:ext cx="347597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7" name="#"/>
          <p:cNvSpPr>
            <a:spLocks noGrp="1"/>
          </p:cNvSpPr>
          <p:nvPr>
            <p:ph type="body" sz="quarter" idx="31" hasCustomPrompt="1"/>
          </p:nvPr>
        </p:nvSpPr>
        <p:spPr>
          <a:xfrm>
            <a:off x="4716645" y="1309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38" name="Agenda Item Goes Here"/>
          <p:cNvSpPr txBox="1">
            <a:spLocks noGrp="1"/>
          </p:cNvSpPr>
          <p:nvPr>
            <p:ph type="body" sz="quarter" idx="32" hasCustomPrompt="1"/>
          </p:nvPr>
        </p:nvSpPr>
        <p:spPr>
          <a:xfrm>
            <a:off x="5215419" y="1302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39" name="#"/>
          <p:cNvSpPr>
            <a:spLocks noGrp="1"/>
          </p:cNvSpPr>
          <p:nvPr>
            <p:ph type="body" sz="quarter" idx="33" hasCustomPrompt="1"/>
          </p:nvPr>
        </p:nvSpPr>
        <p:spPr>
          <a:xfrm>
            <a:off x="4716645" y="18940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0" name="#"/>
          <p:cNvSpPr>
            <a:spLocks noGrp="1"/>
          </p:cNvSpPr>
          <p:nvPr>
            <p:ph type="body" sz="quarter" idx="34" hasCustomPrompt="1"/>
          </p:nvPr>
        </p:nvSpPr>
        <p:spPr>
          <a:xfrm>
            <a:off x="4716645" y="24788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1" name="#"/>
          <p:cNvSpPr>
            <a:spLocks noGrp="1"/>
          </p:cNvSpPr>
          <p:nvPr>
            <p:ph type="body" sz="quarter" idx="35" hasCustomPrompt="1"/>
          </p:nvPr>
        </p:nvSpPr>
        <p:spPr>
          <a:xfrm>
            <a:off x="4716645" y="364831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2" name="#"/>
          <p:cNvSpPr>
            <a:spLocks noGrp="1"/>
          </p:cNvSpPr>
          <p:nvPr>
            <p:ph type="body" sz="quarter" idx="36" hasCustomPrompt="1"/>
          </p:nvPr>
        </p:nvSpPr>
        <p:spPr>
          <a:xfrm>
            <a:off x="4716645" y="3063564"/>
            <a:ext cx="381000" cy="381000"/>
          </a:xfrm>
          <a:prstGeom prst="ellipse">
            <a:avLst/>
          </a:prstGeom>
          <a:solidFill>
            <a:srgbClr val="00C6D7"/>
          </a:solidFill>
        </p:spPr>
        <p:txBody>
          <a:bodyPr tIns="0">
            <a:noAutofit/>
          </a:bodyPr>
          <a:lstStyle>
            <a:lvl1pPr marL="0" indent="0" algn="ctr" defTabSz="309563">
              <a:lnSpc>
                <a:spcPct val="100000"/>
              </a:lnSpc>
              <a:buNone/>
              <a:defRPr sz="2700" b="0" i="0" spc="56" baseline="-3999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Medium"/>
              </a:defRPr>
            </a:lvl1pPr>
          </a:lstStyle>
          <a:p>
            <a:r>
              <a:rPr lang="en-US" dirty="0"/>
              <a:t>#</a:t>
            </a:r>
            <a:endParaRPr dirty="0"/>
          </a:p>
        </p:txBody>
      </p:sp>
      <p:sp>
        <p:nvSpPr>
          <p:cNvPr id="143" name="Agenda Item Goes Here"/>
          <p:cNvSpPr txBox="1">
            <a:spLocks noGrp="1"/>
          </p:cNvSpPr>
          <p:nvPr>
            <p:ph type="body" sz="quarter" idx="37" hasCustomPrompt="1"/>
          </p:nvPr>
        </p:nvSpPr>
        <p:spPr>
          <a:xfrm>
            <a:off x="5215419" y="18869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4" name="Agenda Item Goes Here"/>
          <p:cNvSpPr txBox="1">
            <a:spLocks noGrp="1"/>
          </p:cNvSpPr>
          <p:nvPr>
            <p:ph type="body" sz="quarter" idx="38" hasCustomPrompt="1"/>
          </p:nvPr>
        </p:nvSpPr>
        <p:spPr>
          <a:xfrm>
            <a:off x="5215419" y="24716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5" name="Agenda Item Goes Here"/>
          <p:cNvSpPr txBox="1">
            <a:spLocks noGrp="1"/>
          </p:cNvSpPr>
          <p:nvPr>
            <p:ph type="body" sz="quarter" idx="39" hasCustomPrompt="1"/>
          </p:nvPr>
        </p:nvSpPr>
        <p:spPr>
          <a:xfrm>
            <a:off x="5215419" y="305642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146" name="Agenda Item Goes Here"/>
          <p:cNvSpPr txBox="1">
            <a:spLocks noGrp="1"/>
          </p:cNvSpPr>
          <p:nvPr>
            <p:ph type="body" sz="quarter" idx="40" hasCustomPrompt="1"/>
          </p:nvPr>
        </p:nvSpPr>
        <p:spPr>
          <a:xfrm>
            <a:off x="5215419" y="3641170"/>
            <a:ext cx="3471381" cy="395288"/>
          </a:xfrm>
          <a:prstGeom prst="rect">
            <a:avLst/>
          </a:prstGeom>
        </p:spPr>
        <p:txBody>
          <a:bodyPr lIns="45720" tIns="45720" rIns="45720" bIns="45720" anchor="ctr" anchorCtr="0">
            <a:normAutofit/>
          </a:bodyPr>
          <a:lstStyle>
            <a:lvl1pPr marL="0" indent="0" algn="l">
              <a:lnSpc>
                <a:spcPct val="90000"/>
              </a:lnSpc>
              <a:spcBef>
                <a:spcPts val="1313"/>
              </a:spcBef>
              <a:buNone/>
              <a:defRPr sz="1750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Agenda Item Goes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FD0622-E586-D2DE-4078-88F89B6100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AGENDA 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21694-8535-36F4-00A8-7E0C3F335793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92B0F-5FF9-430F-9036-C5219EEDC5EF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4CFF7BF9-2AFB-376F-8B55-BFEE03FB17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400051"/>
            <a:ext cx="8229599" cy="402907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4500" b="1" i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2286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2pPr>
            <a:lvl3pPr marL="4572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3pPr>
            <a:lvl4pPr marL="6858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4pPr>
            <a:lvl5pPr marL="914400" indent="0" algn="ctr">
              <a:buNone/>
              <a:defRPr b="1" i="0">
                <a:solidFill>
                  <a:schemeClr val="bg1"/>
                </a:solidFill>
                <a:latin typeface="Teko" pitchFamily="2" charset="77"/>
              </a:defRPr>
            </a:lvl5pPr>
          </a:lstStyle>
          <a:p>
            <a:r>
              <a:rPr lang="en-US" dirty="0"/>
              <a:t>STATEMENT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C0063F-9D9D-0F8C-AAAD-A518D78B4B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CE2BC1-374C-AFD2-FB30-ABB1B15F366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457201" y="3098318"/>
            <a:ext cx="8229600" cy="966905"/>
          </a:xfrm>
          <a:prstGeom prst="rect">
            <a:avLst/>
          </a:prstGeom>
        </p:spPr>
        <p:txBody>
          <a:bodyPr lIns="45719" tIns="45719" rIns="45719" bIns="45719" anchor="t"/>
          <a:lstStyle>
            <a:lvl1pPr marL="0" indent="0" algn="ctr" defTabSz="309563">
              <a:lnSpc>
                <a:spcPct val="100000"/>
              </a:lnSpc>
              <a:buNone/>
              <a:defRPr sz="2063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</a:lstStyle>
          <a:p>
            <a:r>
              <a:rPr dirty="0"/>
              <a:t>Fact information</a:t>
            </a:r>
          </a:p>
        </p:txBody>
      </p:sp>
      <p:sp>
        <p:nvSpPr>
          <p:cNvPr id="16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812800"/>
            <a:ext cx="8229600" cy="2459980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ctr">
              <a:buNone/>
              <a:defRPr sz="13125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28600" indent="0">
              <a:buNone/>
              <a:defRPr sz="13125">
                <a:solidFill>
                  <a:schemeClr val="tx1"/>
                </a:solidFill>
              </a:defRPr>
            </a:lvl2pPr>
            <a:lvl3pPr marL="457200" indent="0">
              <a:buNone/>
              <a:defRPr sz="13125">
                <a:solidFill>
                  <a:schemeClr val="tx1"/>
                </a:solidFill>
              </a:defRPr>
            </a:lvl3pPr>
            <a:lvl4pPr marL="685800" indent="0">
              <a:buNone/>
              <a:defRPr sz="13125">
                <a:solidFill>
                  <a:schemeClr val="tx1"/>
                </a:solidFill>
              </a:defRPr>
            </a:lvl4pPr>
            <a:lvl5pPr marL="914400" indent="0">
              <a:buNone/>
              <a:defRPr sz="13125">
                <a:solidFill>
                  <a:schemeClr val="tx1"/>
                </a:solidFill>
              </a:defRPr>
            </a:lvl5pPr>
          </a:lstStyle>
          <a:p>
            <a:r>
              <a:rPr dirty="0"/>
              <a:t>100%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1998A-F466-B155-47F9-36230899EB5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8EB77-0EFD-452F-C470-01F6194B56B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911259" y="3558795"/>
            <a:ext cx="7575020" cy="238867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3128">
              <a:lnSpc>
                <a:spcPct val="100000"/>
              </a:lnSpc>
              <a:buNone/>
              <a:defRPr sz="1148" b="0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Attribution</a:t>
            </a:r>
          </a:p>
        </p:txBody>
      </p:sp>
      <p:sp>
        <p:nvSpPr>
          <p:cNvPr id="17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57721" y="1057275"/>
            <a:ext cx="7828558" cy="2233778"/>
          </a:xfrm>
          <a:prstGeom prst="rect">
            <a:avLst/>
          </a:prstGeom>
        </p:spPr>
        <p:txBody>
          <a:bodyPr anchor="b"/>
          <a:lstStyle>
            <a:lvl1pPr marL="237744" indent="-173736" algn="l">
              <a:lnSpc>
                <a:spcPct val="100000"/>
              </a:lnSpc>
              <a:buNone/>
              <a:defRPr sz="3188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Teko Regular"/>
              </a:defRPr>
            </a:lvl1pPr>
            <a:lvl2pPr marL="239596" indent="-4763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2pPr>
            <a:lvl3pPr marL="239596" indent="16668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3pPr>
            <a:lvl4pPr marL="239596" indent="338138" algn="l">
              <a:lnSpc>
                <a:spcPct val="100000"/>
              </a:lnSpc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4pPr>
            <a:lvl5pPr marL="239596" indent="0" algn="l">
              <a:lnSpc>
                <a:spcPct val="100000"/>
              </a:lnSpc>
              <a:buNone/>
              <a:defRPr sz="3188">
                <a:solidFill>
                  <a:srgbClr val="182B49"/>
                </a:solidFill>
                <a:latin typeface="Teko Regular"/>
                <a:ea typeface="Teko Regular"/>
                <a:cs typeface="Teko Regular"/>
                <a:sym typeface="Teko Regular"/>
              </a:defRPr>
            </a:lvl5pPr>
          </a:lstStyle>
          <a:p>
            <a:r>
              <a:rPr dirty="0"/>
              <a:t>“Notable Quote”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16533A-26E7-BA17-DF6C-1E888830338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5F0E7-2484-44BE-5977-8C3CD97DEF6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B5F9304C-ED40-A72B-EF6B-713FB285D3E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910262" y="2647500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62147B8C-A263-C308-DE2B-6ACB5B37D63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10262" y="452296"/>
            <a:ext cx="2776538" cy="2019774"/>
          </a:xfrm>
          <a:prstGeom prst="roundRect">
            <a:avLst>
              <a:gd name="adj" fmla="val 4810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A2232D1B-79B2-510E-F18D-6B45F1E420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200" y="452628"/>
            <a:ext cx="5291138" cy="4214646"/>
          </a:xfrm>
          <a:prstGeom prst="roundRect">
            <a:avLst>
              <a:gd name="adj" fmla="val 2254"/>
            </a:avLst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1F12AB-7738-3AAA-77ED-06FC8E19FF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B7F0F-6D8F-E972-8463-456AE0126AAE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io-aerial-view-UCSanDiego-ErikJepsen-72dpi.jpg"/>
          <p:cNvSpPr>
            <a:spLocks noGrp="1"/>
          </p:cNvSpPr>
          <p:nvPr>
            <p:ph type="pic" idx="21"/>
          </p:nvPr>
        </p:nvSpPr>
        <p:spPr>
          <a:xfrm>
            <a:off x="0" y="1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/>
          </a:p>
        </p:txBody>
      </p:sp>
      <p:pic>
        <p:nvPicPr>
          <p:cNvPr id="5" name="UCSD-BrandRefresh-PPTBackgrounds-v4_Blues-NotchTopBottom.png">
            <a:extLst>
              <a:ext uri="{FF2B5EF4-FFF2-40B4-BE49-F238E27FC236}">
                <a16:creationId xmlns:a16="http://schemas.microsoft.com/office/drawing/2014/main" id="{02D57808-BEA4-E498-8A97-191BF9A58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UCSD-BrandRefresh-PPTBackgrounds-v4_Blues-NotchTopBottom.png">
            <a:extLst>
              <a:ext uri="{FF2B5EF4-FFF2-40B4-BE49-F238E27FC236}">
                <a16:creationId xmlns:a16="http://schemas.microsoft.com/office/drawing/2014/main" id="{1EBE03BA-A26F-5F78-687B-A05E72CC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UCSanDiegoLogo-White.png">
            <a:extLst>
              <a:ext uri="{FF2B5EF4-FFF2-40B4-BE49-F238E27FC236}">
                <a16:creationId xmlns:a16="http://schemas.microsoft.com/office/drawing/2014/main" id="{6ED55256-69FC-4323-CE75-8FC60781D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8C88DB-641C-5485-54F0-78B68BD7F6C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E81D1-6374-28A6-75B4-8C9AA8F6CFD2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ram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AFEAD0-40A1-D2EF-5BDC-55CBF2BAE3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DDA5AB-1BE4-4611-3718-F63D1492F1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5DSC_1202_UCSanDiegoPublications_ErikJepsen-72dpi.jpg"/>
          <p:cNvSpPr>
            <a:spLocks noGrp="1"/>
          </p:cNvSpPr>
          <p:nvPr>
            <p:ph type="pic" idx="2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endParaRPr/>
          </a:p>
        </p:txBody>
      </p:sp>
      <p:pic>
        <p:nvPicPr>
          <p:cNvPr id="25" name="UCSD-BrandRefresh-PPTBackgrounds-v4_Blues-NotchTop.png" descr="UCSD-BrandRefresh-PPTBackgrounds-v4_Blues-NotchTop.png"/>
          <p:cNvPicPr>
            <a:picLocks noChangeAspect="1"/>
          </p:cNvPicPr>
          <p:nvPr/>
        </p:nvPicPr>
        <p:blipFill>
          <a:blip r:embed="rId2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" name="UCSD-BrandRefresh-PPTBackgrounds-v4_Blues-NotchBottom.png" descr="UCSD-BrandRefresh-PPTBackgrounds-v4_Blues-NotchBottom.png"/>
          <p:cNvPicPr>
            <a:picLocks noChangeAspect="1"/>
          </p:cNvPicPr>
          <p:nvPr userDrawn="1"/>
        </p:nvPicPr>
        <p:blipFill>
          <a:blip r:embed="rId3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457200" y="414802"/>
            <a:ext cx="5393991" cy="238867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 defTabSz="263128">
              <a:lnSpc>
                <a:spcPct val="100000"/>
              </a:lnSpc>
              <a:buNone/>
              <a:defRPr sz="11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</a:lstStyle>
          <a:p>
            <a:r>
              <a:rPr dirty="0"/>
              <a:t>Author and Date</a:t>
            </a:r>
          </a:p>
        </p:txBody>
      </p:sp>
      <p:sp>
        <p:nvSpPr>
          <p:cNvPr id="2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2263818"/>
            <a:ext cx="8229600" cy="174307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>
              <a:defRPr sz="49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57200" y="4020341"/>
            <a:ext cx="8229600" cy="40878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Regular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chemeClr val="bg1"/>
                </a:solidFill>
                <a:latin typeface="Source Sans 3 Regular"/>
                <a:ea typeface="Source Sans 3 Regular"/>
                <a:cs typeface="Source Sans 3 Regular"/>
                <a:sym typeface="Source Sans 3 Regular"/>
              </a:defRPr>
            </a:lvl5pPr>
          </a:lstStyle>
          <a:p>
            <a:r>
              <a:rPr dirty="0"/>
              <a:t>Presentation Subtitle</a:t>
            </a:r>
          </a:p>
        </p:txBody>
      </p:sp>
      <p:sp>
        <p:nvSpPr>
          <p:cNvPr id="29" name="Image"/>
          <p:cNvSpPr>
            <a:spLocks noGrp="1"/>
          </p:cNvSpPr>
          <p:nvPr>
            <p:ph type="pic" sz="quarter" idx="23" hasCustomPrompt="1"/>
          </p:nvPr>
        </p:nvSpPr>
        <p:spPr>
          <a:xfrm>
            <a:off x="6819843" y="286172"/>
            <a:ext cx="2009775" cy="3822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LOGO</a:t>
            </a:r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86F72930-B260-D572-C48B-F683E3DD4C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0533"/>
          <a:stretch/>
        </p:blipFill>
        <p:spPr>
          <a:xfrm>
            <a:off x="0" y="4660900"/>
            <a:ext cx="9148763" cy="487363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457200" y="1522413"/>
            <a:ext cx="8229599" cy="1743075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45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CFFFE-B078-84CA-5C80-77628CB3C7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543885-EDE4-8B30-680E-AE03AAAE75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eisel-Library-UCSanDiego-ErikJepsen-72dpi.jpg"/>
          <p:cNvSpPr>
            <a:spLocks noGrp="1"/>
          </p:cNvSpPr>
          <p:nvPr>
            <p:ph type="pic" idx="2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</p:spPr>
        <p:txBody>
          <a:bodyPr lIns="91439" tIns="45719" rIns="91439" bIns="45719" anchor="ctr" anchorCtr="0">
            <a:noAutofit/>
          </a:bodyPr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PICTURE</a:t>
            </a:r>
            <a:endParaRPr dirty="0"/>
          </a:p>
        </p:txBody>
      </p:sp>
      <p:sp>
        <p:nvSpPr>
          <p:cNvPr id="4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01966" y="2641600"/>
            <a:ext cx="3684834" cy="195004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 defTabSz="309563">
              <a:lnSpc>
                <a:spcPct val="100000"/>
              </a:lnSpc>
              <a:buNone/>
              <a:defRPr sz="1700" b="1" i="0">
                <a:solidFill>
                  <a:srgbClr val="182B4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ource Sans 3 SemiBold"/>
              </a:defRPr>
            </a:lvl1pPr>
            <a:lvl2pPr marL="2286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2pPr>
            <a:lvl3pPr marL="4572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3pPr>
            <a:lvl4pPr marL="6858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4pPr>
            <a:lvl5pPr marL="914400" indent="0" algn="l" defTabSz="309563">
              <a:lnSpc>
                <a:spcPct val="100000"/>
              </a:lnSpc>
              <a:buNone/>
              <a:defRPr sz="1875">
                <a:solidFill>
                  <a:srgbClr val="182B49"/>
                </a:solidFill>
                <a:latin typeface="Source Sans 3 SemiBold"/>
                <a:ea typeface="Source Sans 3 SemiBold"/>
                <a:cs typeface="Source Sans 3 SemiBold"/>
                <a:sym typeface="Source Sans 3 SemiBold"/>
              </a:defRPr>
            </a:lvl5pPr>
          </a:lstStyle>
          <a:p>
            <a:r>
              <a:rPr dirty="0"/>
              <a:t>Slide Subtitl</a:t>
            </a:r>
            <a:r>
              <a:rPr lang="en-US" dirty="0"/>
              <a:t>e</a:t>
            </a:r>
            <a:endParaRPr dirty="0"/>
          </a:p>
        </p:txBody>
      </p:sp>
      <p:sp>
        <p:nvSpPr>
          <p:cNvPr id="48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5001965" y="813547"/>
            <a:ext cx="3684834" cy="1758203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dirty="0"/>
              <a:t>SLIDE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649B51-5E1F-87E8-9ED5-97C7854F15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FA865-3865-C3EF-A16D-EE7AF49B696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9DAA57-DA80-5EAC-B453-154C8D3D8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ED3D468-9125-4251-B614-3D57305C31D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0F45717-DC53-C050-C77F-5A8C0ACDA60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DEFF6BA-0510-DF6F-C0F0-1023EA20284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0B93-35AA-47C1-BC59-13DFC7F64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1BE4795-2E63-448C-E789-737011D42C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EFC921C-EE06-5F37-7579-94A37A66E0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5043182-23AB-DE81-0C05-063A6998443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3CC48-70EF-8CF4-F472-E4C6E8F09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447D9FF-4388-0750-06A6-4E4E053816B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8229600" cy="3128962"/>
          </a:xfrm>
        </p:spPr>
        <p:txBody>
          <a:bodyPr numCol="2" spcCol="274320"/>
          <a:lstStyle/>
          <a:p>
            <a:pPr lvl="0"/>
            <a:r>
              <a:rPr lang="en-US" dirty="0"/>
              <a:t>Click to edit two-column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F421ECC-1C83-3BD8-E661-C5CA3DBEC2F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782922A-1F57-13C2-3326-12CE31F958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B23D4DA-0134-81F9-76AF-7977EAAF1B3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572000" y="0"/>
            <a:ext cx="4572000" cy="51435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D9EA6E96-2DCA-9905-082D-0177031622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UCSanDiegoLogo-White.png">
            <a:extLst>
              <a:ext uri="{FF2B5EF4-FFF2-40B4-BE49-F238E27FC236}">
                <a16:creationId xmlns:a16="http://schemas.microsoft.com/office/drawing/2014/main" id="{94DA959D-AAFD-D5A2-C6B9-DC6C644EB3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0A4D55DE-E117-849E-C707-C13C3084573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1300163"/>
            <a:ext cx="3657599" cy="3128962"/>
          </a:xfrm>
        </p:spPr>
        <p:txBody>
          <a:bodyPr/>
          <a:lstStyle/>
          <a:p>
            <a:pPr lvl="0"/>
            <a:r>
              <a:rPr lang="en-US" dirty="0"/>
              <a:t>Click to edit bulleted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1AD2FB-BAEB-5CBC-EF7F-7B679A3B4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3657599" cy="65365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0284990-C0DE-D5E6-1D98-7CA0FDD70C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2497F74-0780-FBCA-C05D-E67FC676586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C569C-EAE0-66B4-A8D5-3DA7119AA1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D59932-0056-6BE9-A5BD-4522AC851F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0" i="0"/>
            </a:lvl1pPr>
          </a:lstStyle>
          <a:p>
            <a:r>
              <a:rPr lang="en-US" dirty="0"/>
              <a:t>Blue Notch Template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C8D387-D76F-6CE7-61A1-970BC58BED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0" i="0"/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UCSD-BrandRefresh-PPTBackgrounds-v4_Blues-NotchTopBottom.png" descr="UCSD-BrandRefresh-PPTBackgrounds-v4_Blues-NotchTopBottom.png">
            <a:extLst>
              <a:ext uri="{FF2B5EF4-FFF2-40B4-BE49-F238E27FC236}">
                <a16:creationId xmlns:a16="http://schemas.microsoft.com/office/drawing/2014/main" id="{5F985846-5CFC-136D-323D-4874477FA05C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0" y="0"/>
            <a:ext cx="9148763" cy="5148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anDiegoLogo-White.png">
            <a:extLst>
              <a:ext uri="{FF2B5EF4-FFF2-40B4-BE49-F238E27FC236}">
                <a16:creationId xmlns:a16="http://schemas.microsoft.com/office/drawing/2014/main" id="{C73416EC-27BF-65AC-3738-9E092C8A23DF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48A6C597-26D8-1135-3219-8F5D1AECE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813"/>
            <a:ext cx="6375400" cy="65365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2CD74A2-5C42-4294-F48A-657B5E789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2880" y="4854549"/>
            <a:ext cx="274319" cy="21910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10182D5C-5622-0748-8D9A-CE71C49FA20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1882680-A1EE-E7ED-C5AB-CE326D438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00163"/>
            <a:ext cx="8229600" cy="3128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EA6684EF-69E9-43CC-C215-6D2F39D2FC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54549"/>
            <a:ext cx="1561625" cy="21910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Blue Notch Template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hf hdr="0" dt="0"/>
  <p:txStyles>
    <p:titleStyle>
      <a:lvl1pPr marL="0" marR="0" indent="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1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0" marR="0" indent="1714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2pPr>
      <a:lvl3pPr marL="0" marR="0" indent="3429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3pPr>
      <a:lvl4pPr marL="0" marR="0" indent="5143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4pPr>
      <a:lvl5pPr marL="0" marR="0" indent="6858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5pPr>
      <a:lvl6pPr marL="0" marR="0" indent="8572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6pPr>
      <a:lvl7pPr marL="0" marR="0" indent="10287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7pPr>
      <a:lvl8pPr marL="0" marR="0" indent="120015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8pPr>
      <a:lvl9pPr marL="0" marR="0" indent="1371600" algn="l" defTabSz="91437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75" b="0" i="0" u="none" strike="noStrike" cap="none" spc="0" baseline="0">
          <a:solidFill>
            <a:srgbClr val="182B49"/>
          </a:solidFill>
          <a:uFillTx/>
          <a:latin typeface="+mn-lt"/>
          <a:ea typeface="+mn-ea"/>
          <a:cs typeface="+mn-cs"/>
          <a:sym typeface="Teko Bold"/>
        </a:defRPr>
      </a:lvl9pPr>
    </p:titleStyle>
    <p:bodyStyle>
      <a:lvl1pPr marL="2286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1pPr>
      <a:lvl2pPr marL="4572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2pPr>
      <a:lvl3pPr marL="6858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3pPr>
      <a:lvl4pPr marL="9144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4pPr>
      <a:lvl5pPr marL="1143000" marR="0" indent="-228600" algn="l" defTabSz="914377" rtl="0" latinLnBrk="0">
        <a:lnSpc>
          <a:spcPct val="10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Calibri" panose="020F0502020204030204" pitchFamily="34" charset="0"/>
          <a:ea typeface="+mn-ea"/>
          <a:cs typeface="+mn-cs"/>
          <a:sym typeface="Teko Bold"/>
        </a:defRPr>
      </a:lvl5pPr>
      <a:lvl6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6pPr>
      <a:lvl7pPr marL="4572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7pPr>
      <a:lvl8pPr marL="6858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8pPr>
      <a:lvl9pPr marL="914400" marR="0" indent="-228600" algn="l" defTabSz="914377" rtl="0" latinLnBrk="0">
        <a:lnSpc>
          <a:spcPct val="90000"/>
        </a:lnSpc>
        <a:spcBef>
          <a:spcPts val="1313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750" b="0" i="0" u="none" strike="noStrike" cap="none" spc="0" baseline="0">
          <a:solidFill>
            <a:schemeClr val="tx1"/>
          </a:solidFill>
          <a:uFillTx/>
          <a:latin typeface="Source Sans 3" panose="020B0303030403020204" pitchFamily="34" charset="0"/>
          <a:ea typeface="+mn-ea"/>
          <a:cs typeface="+mn-cs"/>
          <a:sym typeface="Teko Bold"/>
        </a:defRPr>
      </a:lvl9pPr>
    </p:bodyStyle>
    <p:otherStyle>
      <a:lvl1pPr marL="0" marR="0" indent="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1pPr>
      <a:lvl2pPr marL="0" marR="0" indent="1714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2pPr>
      <a:lvl3pPr marL="0" marR="0" indent="3429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3pPr>
      <a:lvl4pPr marL="0" marR="0" indent="5143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4pPr>
      <a:lvl5pPr marL="0" marR="0" indent="6858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5pPr>
      <a:lvl6pPr marL="0" marR="0" indent="8572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6pPr>
      <a:lvl7pPr marL="0" marR="0" indent="10287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7pPr>
      <a:lvl8pPr marL="0" marR="0" indent="120015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8pPr>
      <a:lvl9pPr marL="0" marR="0" indent="1371600" algn="ctr" defTabSz="21907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75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3 Regular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5" orient="horz" pos="819" userDrawn="1">
          <p15:clr>
            <a:srgbClr val="F26B43"/>
          </p15:clr>
        </p15:guide>
        <p15:guide id="6" orient="horz" pos="2790" userDrawn="1">
          <p15:clr>
            <a:srgbClr val="F26B43"/>
          </p15:clr>
        </p15:guide>
        <p15:guide id="7" orient="horz" pos="252" userDrawn="1">
          <p15:clr>
            <a:srgbClr val="F26B43"/>
          </p15:clr>
        </p15:guide>
        <p15:guide id="8" orient="horz" pos="666" userDrawn="1">
          <p15:clr>
            <a:srgbClr val="F26B43"/>
          </p15:clr>
        </p15:guide>
        <p15:guide id="9" pos="288" userDrawn="1">
          <p15:clr>
            <a:srgbClr val="F26B43"/>
          </p15:clr>
        </p15:guide>
        <p15:guide id="10" pos="5472" userDrawn="1">
          <p15:clr>
            <a:srgbClr val="F26B43"/>
          </p15:clr>
        </p15:guide>
        <p15:guide id="11" pos="25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 descr="UC San Diego Logo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5" name="University Communications  |  September 8, 2023"/>
          <p:cNvSpPr txBox="1">
            <a:spLocks noGrp="1"/>
          </p:cNvSpPr>
          <p:nvPr>
            <p:ph type="body" idx="2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University Communications  |  September 8, 2023</a:t>
            </a:r>
          </a:p>
        </p:txBody>
      </p:sp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BLUE NOTCH TEMPLATE</a:t>
            </a:r>
          </a:p>
        </p:txBody>
      </p:sp>
      <p:sp>
        <p:nvSpPr>
          <p:cNvPr id="227" name="Read on for tips on how to use this template."/>
          <p:cNvSpPr txBox="1">
            <a:spLocks noGrp="1"/>
          </p:cNvSpPr>
          <p:nvPr>
            <p:ph type="subTitle" sz="quarter" idx="1"/>
          </p:nvPr>
        </p:nvSpPr>
        <p:spPr>
          <a:xfrm>
            <a:off x="489856" y="2782661"/>
            <a:ext cx="8229600" cy="714375"/>
          </a:xfrm>
          <a:prstGeom prst="rect">
            <a:avLst/>
          </a:prstGeom>
        </p:spPr>
        <p:txBody>
          <a:bodyPr/>
          <a:lstStyle/>
          <a:p>
            <a:r>
              <a:rPr dirty="0"/>
              <a:t>Read on for tips on how to use this template.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28950E-1626-56EE-B187-9378D47E246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771D0-BEED-1BEB-9D50-841336F6B6C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Item number one goes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22D6D-288D-6167-B747-71AECC90497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064430-94E1-5DB6-8E6C-9D2A1C01CB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9E0601E-7AD9-07EA-528B-34DFC68429C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DD36C-8788-3EA6-12DA-D88733FC759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3FE96B-959A-B2B4-87E2-9169110BE27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The second item goes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FBF28F-7659-506A-549F-91EA7898D76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Third item goes 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9A5700A-7E30-9830-2999-B93DCA1B4FB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Item number four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A410C2F-A938-048F-0AEC-A36B11983D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A fifth item can go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116A7A2-ECAA-906A-078B-E0B5861E917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6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7529A64-7B6A-CDD7-C866-AF52F34A28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Item six goes here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A085087C-A842-FFA2-6E7E-12DB83146B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7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8E1530D7-70A3-142A-D26F-70089CD5E82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8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0EEF572-803A-93EA-EDBF-8F27EEDEE2E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US" dirty="0"/>
              <a:t>10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EF8D25E-0412-648B-E521-8A3F9D1FFA96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49F2BEC-C9C9-1D41-76CF-CE5AF6143AD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/>
        <p:txBody>
          <a:bodyPr/>
          <a:lstStyle/>
          <a:p>
            <a:r>
              <a:rPr lang="en-US" dirty="0"/>
              <a:t>Page can fit up to ten agenda items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2B4B27A-80A2-3D97-0B0B-880B89A3DF7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US" dirty="0"/>
              <a:t>Extra items can be removed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E5F145E-BBB4-A9D6-C654-0841BAF76EF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en-US" dirty="0"/>
              <a:t>Penultimate item goes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0F58FB9-EF40-AFE8-7BF2-CBB950369CD0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en-US" dirty="0"/>
              <a:t>Final item goes here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CEB8FE4F-6654-A846-A5AF-272335D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STYLISH AGENDA TITLE GOES HERE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9F84161-878A-20DF-07D9-B77068AAB1AD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4EC777DE-BD2F-7780-8F32-9C665A4BFA62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40390649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building with many windows&#10;&#10;Description automatically generated">
            <a:extLst>
              <a:ext uri="{FF2B5EF4-FFF2-40B4-BE49-F238E27FC236}">
                <a16:creationId xmlns:a16="http://schemas.microsoft.com/office/drawing/2014/main" id="{F5EE152C-565D-0C81-C13B-95D0B7010234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2" r="21732"/>
          <a:stretch/>
        </p:blipFill>
        <p:spPr>
          <a:xfrm>
            <a:off x="0" y="0"/>
            <a:ext cx="4572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E2E62CD1-010A-4431-B145-14D6C9D09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1150"/>
          <a:stretch/>
        </p:blipFill>
        <p:spPr>
          <a:xfrm>
            <a:off x="0" y="4692650"/>
            <a:ext cx="9148763" cy="4556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CCD29160-AF8B-8582-ACB5-7B148059B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4952"/>
          <a:stretch/>
        </p:blipFill>
        <p:spPr>
          <a:xfrm>
            <a:off x="0" y="1"/>
            <a:ext cx="9148763" cy="774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1F9922AE-4569-8F07-2C0A-4F358E8508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9BC81-3A62-DFAE-F8F0-475E1ABC56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97F76F-B157-3691-43A1-91AFD20A08D4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b="0" dirty="0"/>
              <a:t>This is the subtitle. Both can be long or short as needed.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B1B6E2-BB37-4CEA-8BA7-FDA4D3EAD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TITLE HERE ON MULTIPLE LINES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3E670DA-B4DC-4F30-8C50-03222A692BD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18818232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ection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SECTION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DC9B0-2E1F-77A5-5657-1BF5FBB185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C34CD5-939F-2F7B-C47B-D9C00EF6503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BFF2808-1EB5-4ADA-205B-2651DBD503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60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61" name="Conten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Content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  <a:p>
            <a:endParaRPr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34672-4759-6269-84D0-AB828F7597E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A442C1B-B13E-FE89-0C8B-B2BDDDB1FAE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264" name="Bulleted text goes here. There is room for short sentences or paragraphs, whatever suits your content needs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Bulleted text goes here. There is room for short sentences or paragraphs, whatever suits your content needs.</a:t>
            </a:r>
          </a:p>
          <a:p>
            <a:r>
              <a:rPr dirty="0"/>
              <a:t>Be mindful of the space and avoid overlapping text with other design elements.</a:t>
            </a:r>
          </a:p>
          <a:p>
            <a:r>
              <a:rPr dirty="0"/>
              <a:t>You can also link to a website, such as </a:t>
            </a:r>
            <a:r>
              <a:rPr b="1" u="sng" dirty="0" err="1">
                <a:solidFill>
                  <a:srgbClr val="00629B"/>
                </a:solidFill>
                <a:ea typeface="Source Sans 3 SemiBold"/>
                <a:cs typeface="Calibri" panose="020F0502020204030204" pitchFamily="34" charset="0"/>
                <a:sym typeface="Source Sans 3 SemiBold"/>
              </a:rPr>
              <a:t>ucsd.edu</a:t>
            </a:r>
            <a:r>
              <a:rPr dirty="0"/>
              <a:t>.</a:t>
            </a:r>
            <a:endParaRPr lang="en-US" dirty="0"/>
          </a:p>
          <a:p>
            <a:r>
              <a:rPr lang="en-US" dirty="0"/>
              <a:t>To edit the footer content universally, or to toggle footer/page numbers on or off, go to </a:t>
            </a:r>
            <a:r>
              <a:rPr lang="en-US" b="1" dirty="0"/>
              <a:t>View</a:t>
            </a:r>
            <a:r>
              <a:rPr lang="en-US" dirty="0"/>
              <a:t> and choose </a:t>
            </a:r>
            <a:r>
              <a:rPr lang="en-US" b="1" dirty="0"/>
              <a:t>Header and Footer</a:t>
            </a:r>
            <a:r>
              <a:rPr lang="en-US"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EE0FE4-3386-FC68-E827-EEB3DBF0CB2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SLIDE TITLE GOES HERE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D16B8A-BCA4-88EB-F2CF-46AFE0E3E7B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67" name="Here is an example of a two-column slide.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 spcCol="274320">
            <a:normAutofit/>
          </a:bodyPr>
          <a:lstStyle/>
          <a:p>
            <a:r>
              <a:rPr dirty="0"/>
              <a:t>Here is an example of a two-column slide. </a:t>
            </a:r>
          </a:p>
          <a:p>
            <a:r>
              <a:rPr dirty="0"/>
              <a:t>You can fit two columns worth of text here in either paragraphs or bullets—whatever floats your boat.</a:t>
            </a:r>
          </a:p>
          <a:p>
            <a:r>
              <a:rPr dirty="0"/>
              <a:t>Lorem ipsum dolor sit </a:t>
            </a:r>
            <a:r>
              <a:rPr dirty="0" err="1"/>
              <a:t>amet</a:t>
            </a:r>
            <a:r>
              <a:rPr dirty="0"/>
              <a:t>, </a:t>
            </a:r>
            <a:r>
              <a:rPr dirty="0" err="1"/>
              <a:t>consectetur</a:t>
            </a:r>
            <a:r>
              <a:rPr dirty="0"/>
              <a:t> </a:t>
            </a:r>
            <a:r>
              <a:rPr dirty="0" err="1"/>
              <a:t>adipiscing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. </a:t>
            </a:r>
            <a:r>
              <a:rPr dirty="0" err="1"/>
              <a:t>Phasellus</a:t>
            </a:r>
            <a:r>
              <a:rPr dirty="0"/>
              <a:t> </a:t>
            </a:r>
            <a:r>
              <a:rPr dirty="0" err="1"/>
              <a:t>viverra</a:t>
            </a:r>
            <a:r>
              <a:rPr dirty="0"/>
              <a:t>, magna id </a:t>
            </a:r>
            <a:r>
              <a:rPr dirty="0" err="1"/>
              <a:t>iaculis</a:t>
            </a:r>
            <a:r>
              <a:rPr dirty="0"/>
              <a:t> </a:t>
            </a:r>
            <a:r>
              <a:rPr dirty="0" err="1"/>
              <a:t>aliquam</a:t>
            </a:r>
            <a:r>
              <a:rPr dirty="0"/>
              <a:t>, </a:t>
            </a:r>
            <a:r>
              <a:rPr dirty="0" err="1"/>
              <a:t>nisl</a:t>
            </a:r>
            <a:r>
              <a:rPr dirty="0"/>
              <a:t> </a:t>
            </a:r>
            <a:r>
              <a:rPr dirty="0" err="1"/>
              <a:t>mauris</a:t>
            </a:r>
            <a:r>
              <a:rPr dirty="0"/>
              <a:t> </a:t>
            </a:r>
            <a:r>
              <a:rPr dirty="0" err="1"/>
              <a:t>tristique</a:t>
            </a:r>
            <a:r>
              <a:rPr dirty="0"/>
              <a:t> </a:t>
            </a:r>
            <a:r>
              <a:rPr dirty="0" err="1"/>
              <a:t>felis</a:t>
            </a:r>
            <a:r>
              <a:rPr dirty="0"/>
              <a:t>, </a:t>
            </a:r>
            <a:r>
              <a:rPr dirty="0" err="1"/>
              <a:t>ut</a:t>
            </a:r>
            <a:r>
              <a:rPr dirty="0"/>
              <a:t> </a:t>
            </a:r>
            <a:r>
              <a:rPr dirty="0" err="1"/>
              <a:t>egestas</a:t>
            </a:r>
            <a:r>
              <a:rPr dirty="0"/>
              <a:t> lorem </a:t>
            </a:r>
            <a:r>
              <a:rPr dirty="0" err="1"/>
              <a:t>velit</a:t>
            </a:r>
            <a:r>
              <a:rPr dirty="0"/>
              <a:t> </a:t>
            </a:r>
            <a:r>
              <a:rPr dirty="0" err="1"/>
              <a:t>eu</a:t>
            </a:r>
            <a:r>
              <a:rPr dirty="0"/>
              <a:t> </a:t>
            </a:r>
            <a:r>
              <a:rPr lang="en-US" dirty="0" err="1"/>
              <a:t>a</a:t>
            </a:r>
            <a:r>
              <a:rPr dirty="0" err="1"/>
              <a:t>rcu</a:t>
            </a:r>
            <a:r>
              <a:rPr dirty="0"/>
              <a:t>. </a:t>
            </a:r>
            <a:endParaRPr lang="en-US" dirty="0"/>
          </a:p>
          <a:p>
            <a:r>
              <a:rPr dirty="0"/>
              <a:t>Sed at </a:t>
            </a:r>
            <a:r>
              <a:rPr dirty="0" err="1"/>
              <a:t>sapien</a:t>
            </a:r>
            <a:r>
              <a:rPr dirty="0"/>
              <a:t> sit </a:t>
            </a:r>
            <a:r>
              <a:rPr dirty="0" err="1"/>
              <a:t>amet</a:t>
            </a:r>
            <a:r>
              <a:rPr dirty="0"/>
              <a:t> </a:t>
            </a:r>
            <a:r>
              <a:rPr dirty="0" err="1"/>
              <a:t>turpis</a:t>
            </a:r>
            <a:r>
              <a:rPr dirty="0"/>
              <a:t> dictum </a:t>
            </a:r>
            <a:r>
              <a:rPr dirty="0" err="1"/>
              <a:t>pretium</a:t>
            </a:r>
            <a:r>
              <a:rPr dirty="0"/>
              <a:t>. </a:t>
            </a:r>
            <a:r>
              <a:rPr dirty="0" err="1"/>
              <a:t>Fusce</a:t>
            </a:r>
            <a:r>
              <a:rPr dirty="0"/>
              <a:t> </a:t>
            </a:r>
            <a:r>
              <a:rPr dirty="0" err="1"/>
              <a:t>luctus</a:t>
            </a:r>
            <a:r>
              <a:rPr dirty="0"/>
              <a:t> </a:t>
            </a:r>
            <a:r>
              <a:rPr dirty="0" err="1"/>
              <a:t>erat</a:t>
            </a:r>
            <a:r>
              <a:rPr dirty="0"/>
              <a:t> </a:t>
            </a:r>
            <a:r>
              <a:rPr dirty="0" err="1"/>
              <a:t>eget</a:t>
            </a:r>
            <a:r>
              <a:rPr dirty="0"/>
              <a:t> </a:t>
            </a:r>
            <a:r>
              <a:rPr dirty="0" err="1"/>
              <a:t>blandit</a:t>
            </a:r>
            <a:r>
              <a:rPr dirty="0"/>
              <a:t> </a:t>
            </a:r>
            <a:r>
              <a:rPr dirty="0" err="1"/>
              <a:t>feugiat</a:t>
            </a:r>
            <a:r>
              <a:rPr dirty="0"/>
              <a:t>. Nam cursus fermentum eros, </a:t>
            </a:r>
            <a:r>
              <a:rPr dirty="0" err="1"/>
              <a:t>eu</a:t>
            </a:r>
            <a:r>
              <a:rPr dirty="0"/>
              <a:t> semper </a:t>
            </a:r>
            <a:r>
              <a:rPr dirty="0" err="1"/>
              <a:t>est</a:t>
            </a:r>
            <a:r>
              <a:rPr dirty="0"/>
              <a:t> </a:t>
            </a:r>
            <a:r>
              <a:rPr dirty="0" err="1"/>
              <a:t>aliquet</a:t>
            </a:r>
            <a:r>
              <a:rPr dirty="0"/>
              <a:t> </a:t>
            </a:r>
            <a:r>
              <a:rPr dirty="0" err="1"/>
              <a:t>quis</a:t>
            </a:r>
            <a:r>
              <a:rPr dirty="0"/>
              <a:t>. Donec </a:t>
            </a:r>
            <a:r>
              <a:rPr dirty="0" err="1"/>
              <a:t>vehicula</a:t>
            </a:r>
            <a:r>
              <a:rPr dirty="0"/>
              <a:t> a dui </a:t>
            </a:r>
            <a:r>
              <a:rPr dirty="0" err="1"/>
              <a:t>quis</a:t>
            </a:r>
            <a:r>
              <a:rPr dirty="0"/>
              <a:t> </a:t>
            </a:r>
            <a:r>
              <a:rPr dirty="0" err="1"/>
              <a:t>sollicitudin</a:t>
            </a:r>
            <a:r>
              <a:rPr dirty="0"/>
              <a:t>. </a:t>
            </a:r>
          </a:p>
          <a:p>
            <a:r>
              <a:rPr dirty="0" err="1"/>
              <a:t>Pellentesque</a:t>
            </a:r>
            <a:r>
              <a:rPr dirty="0"/>
              <a:t> </a:t>
            </a:r>
            <a:r>
              <a:rPr dirty="0" err="1"/>
              <a:t>mattis</a:t>
            </a:r>
            <a:r>
              <a:rPr dirty="0"/>
              <a:t> </a:t>
            </a:r>
            <a:r>
              <a:rPr dirty="0" err="1"/>
              <a:t>rhoncus</a:t>
            </a:r>
            <a:r>
              <a:rPr dirty="0"/>
              <a:t> </a:t>
            </a:r>
            <a:r>
              <a:rPr dirty="0" err="1"/>
              <a:t>sem</a:t>
            </a:r>
            <a:r>
              <a:rPr dirty="0"/>
              <a:t>, id </a:t>
            </a:r>
            <a:r>
              <a:rPr dirty="0" err="1"/>
              <a:t>ultrices</a:t>
            </a:r>
            <a:r>
              <a:rPr dirty="0"/>
              <a:t> lorem </a:t>
            </a:r>
            <a:r>
              <a:rPr dirty="0" err="1"/>
              <a:t>accumsan</a:t>
            </a:r>
            <a:r>
              <a:rPr dirty="0"/>
              <a:t> </a:t>
            </a:r>
            <a:r>
              <a:rPr dirty="0" err="1"/>
              <a:t>nec</a:t>
            </a:r>
            <a:r>
              <a:rPr dirty="0"/>
              <a:t>. Ut </a:t>
            </a:r>
            <a:r>
              <a:rPr dirty="0" err="1"/>
              <a:t>mollis</a:t>
            </a:r>
            <a:r>
              <a:rPr dirty="0"/>
              <a:t> </a:t>
            </a:r>
            <a:r>
              <a:rPr dirty="0" err="1"/>
              <a:t>elit</a:t>
            </a:r>
            <a:r>
              <a:rPr dirty="0"/>
              <a:t> id semper </a:t>
            </a:r>
            <a:r>
              <a:rPr dirty="0" err="1"/>
              <a:t>vulputate</a:t>
            </a:r>
            <a:r>
              <a:rPr dirty="0"/>
              <a:t>. </a:t>
            </a:r>
            <a:r>
              <a:rPr dirty="0" err="1"/>
              <a:t>Etiam</a:t>
            </a:r>
            <a:r>
              <a:rPr dirty="0"/>
              <a:t> </a:t>
            </a:r>
            <a:r>
              <a:rPr dirty="0" err="1"/>
              <a:t>vulputate</a:t>
            </a:r>
            <a:r>
              <a:rPr dirty="0"/>
              <a:t> dictum lorem, at </a:t>
            </a:r>
            <a:r>
              <a:rPr dirty="0" err="1"/>
              <a:t>aliquet</a:t>
            </a:r>
            <a:r>
              <a:rPr dirty="0"/>
              <a:t> nisi </a:t>
            </a:r>
            <a:r>
              <a:rPr dirty="0" err="1"/>
              <a:t>interdum</a:t>
            </a:r>
            <a:r>
              <a:rPr dirty="0"/>
              <a:t> </a:t>
            </a:r>
            <a:r>
              <a:rPr dirty="0" err="1"/>
              <a:t>venenatis</a:t>
            </a:r>
            <a:r>
              <a:rPr dirty="0"/>
              <a:t>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48456-E840-3CDE-E5C4-A823C64C51F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house on top of a building&#10;&#10;Description automatically generated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EC80CFA8-EACC-5885-51A2-71000378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Bulleted text goes here.</a:t>
            </a:r>
          </a:p>
          <a:p>
            <a:r>
              <a:rPr lang="en-US" dirty="0"/>
              <a:t>Be mindful of the space and avoid overlapping text with other design elements.</a:t>
            </a:r>
          </a:p>
          <a:p>
            <a:r>
              <a:rPr lang="en-US" dirty="0"/>
              <a:t>You can swap in your own photo to the right.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SLIDE TITLE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4365FA-2564-AA39-BD05-39D75AC053A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295960990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lide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SLIDE TITLE ONLY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FE776C-7A91-8D91-EB04-43A8CE8E1F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09FE8-3212-651A-5581-D571843DDA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his is a statement.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b="1" dirty="0"/>
              <a:t>THIS IS A STATEMENT.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0F5B75-18E9-8F10-40B2-E7212C515C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0A9D2C-FBA1-CBE5-8787-DA58353DE7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of stats look cooler with a bold type treatment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r>
              <a:rPr b="0" dirty="0"/>
              <a:t>of stats look cooler with a bold type treatment</a:t>
            </a:r>
          </a:p>
        </p:txBody>
      </p:sp>
      <p:sp>
        <p:nvSpPr>
          <p:cNvPr id="307" name="100%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dirty="0"/>
              <a:t>100%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11911A-CEAB-7D6C-88A3-D04B4FCE19F0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3CCF6A-A0F7-0267-55F6-D6B4BA7BE7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77706A-40E6-F46E-D096-10CCAF318FC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40FC6F-3674-B145-8267-80F6D4942F9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Template Layouts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F0B11-582F-4402-DD1A-ED911B1139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882E20-7C4C-23EB-F4D9-9D90B8455DF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4C7466-DA43-76BA-E1B4-E54DEF02EB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0A70F1-CF11-2DD1-553F-460FDFBFB7C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AFD8289-7F0E-C1E8-691F-E8CE6F23A14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Campus Sub-brand Logos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221EC04-F16A-E837-203D-29E8E95C9A5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Fonts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2F5A7E-A941-009D-F0A7-BA3EDAEAE67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51212" y="3056420"/>
            <a:ext cx="4166888" cy="395288"/>
          </a:xfrm>
        </p:spPr>
        <p:txBody>
          <a:bodyPr>
            <a:normAutofit/>
          </a:bodyPr>
          <a:lstStyle/>
          <a:p>
            <a:r>
              <a:rPr lang="en-US" dirty="0"/>
              <a:t>PowerPoint vs Keynote vs Google Slides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A39A02A-6630-B800-C550-D88C4FE943D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Slide Examples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6A5EA996-87FE-AC8F-39DE-344426CED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CONTENTS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0F4887C-6453-D97A-1EBA-DF6B45EB2604}"/>
              </a:ext>
            </a:extLst>
          </p:cNvPr>
          <p:cNvSpPr>
            <a:spLocks noGrp="1"/>
          </p:cNvSpPr>
          <p:nvPr>
            <p:ph type="sldNum" sz="quarter" idx="42"/>
          </p:nvPr>
        </p:nvSpPr>
        <p:spPr/>
        <p:txBody>
          <a:bodyPr/>
          <a:lstStyle/>
          <a:p>
            <a:fld id="{10182D5C-5622-0748-8D9A-CE71C49FA20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6DF27DA6-DEEB-F603-6AEF-C16AB45849E9}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248831290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Unknown"/>
          <p:cNvSpPr txBox="1">
            <a:spLocks noGrp="1"/>
          </p:cNvSpPr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/>
          <a:p>
            <a:r>
              <a:rPr dirty="0"/>
              <a:t>Unknown</a:t>
            </a:r>
          </a:p>
        </p:txBody>
      </p:sp>
      <p:sp>
        <p:nvSpPr>
          <p:cNvPr id="310" name="“It is a truth universally acknowledged that a person with a brilliant idea must be in want of a brilliant presentation template.”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b="1" spc="127" dirty="0"/>
              <a:t>“</a:t>
            </a:r>
            <a:r>
              <a:rPr b="1" dirty="0"/>
              <a:t>It is a truth universally acknowledged that a person with a brilliant idea must be in want of a brilliant presentation template.”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03731F-4224-675F-BBB4-47E2BA0E314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191715-EB82-516C-2C31-14F2666B291D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l="20834" t="27723" r="23616" b="11387"/>
          <a:stretch>
            <a:fillRect/>
          </a:stretch>
        </p:blipFill>
        <p:spPr>
          <a:xfrm>
            <a:off x="5910262" y="452437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3" name="Bowl of salad with fried rice, boiled eggs, and chopsticks" descr="Bowl of salad with fried rice, boiled eggs, and chopsticks"/>
          <p:cNvPicPr>
            <a:picLocks noGrp="1" noChangeAspect="1"/>
          </p:cNvPicPr>
          <p:nvPr>
            <p:ph type="pic" idx="4294967295"/>
          </p:nvPr>
        </p:nvPicPr>
        <p:blipFill>
          <a:blip r:embed="rId3"/>
          <a:srcRect l="14829" t="11508" r="14830" b="11509"/>
          <a:stretch>
            <a:fillRect/>
          </a:stretch>
        </p:blipFill>
        <p:spPr>
          <a:xfrm>
            <a:off x="5910262" y="2629025"/>
            <a:ext cx="2789635" cy="20353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46" y="0"/>
                </a:moveTo>
                <a:cubicBezTo>
                  <a:pt x="598" y="0"/>
                  <a:pt x="448" y="0"/>
                  <a:pt x="349" y="57"/>
                </a:cubicBezTo>
                <a:cubicBezTo>
                  <a:pt x="206" y="128"/>
                  <a:pt x="94" y="282"/>
                  <a:pt x="41" y="479"/>
                </a:cubicBezTo>
                <a:cubicBezTo>
                  <a:pt x="0" y="615"/>
                  <a:pt x="0" y="819"/>
                  <a:pt x="0" y="1159"/>
                </a:cubicBezTo>
                <a:lnTo>
                  <a:pt x="0" y="20441"/>
                </a:lnTo>
                <a:cubicBezTo>
                  <a:pt x="0" y="20781"/>
                  <a:pt x="0" y="20985"/>
                  <a:pt x="41" y="21121"/>
                </a:cubicBezTo>
                <a:cubicBezTo>
                  <a:pt x="94" y="21318"/>
                  <a:pt x="206" y="21472"/>
                  <a:pt x="349" y="21543"/>
                </a:cubicBezTo>
                <a:cubicBezTo>
                  <a:pt x="448" y="21600"/>
                  <a:pt x="598" y="21600"/>
                  <a:pt x="846" y="21600"/>
                </a:cubicBezTo>
                <a:lnTo>
                  <a:pt x="20754" y="21600"/>
                </a:lnTo>
                <a:cubicBezTo>
                  <a:pt x="21002" y="21600"/>
                  <a:pt x="21152" y="21600"/>
                  <a:pt x="21251" y="21543"/>
                </a:cubicBezTo>
                <a:cubicBezTo>
                  <a:pt x="21394" y="21472"/>
                  <a:pt x="21506" y="21318"/>
                  <a:pt x="21559" y="21121"/>
                </a:cubicBezTo>
                <a:cubicBezTo>
                  <a:pt x="21600" y="20985"/>
                  <a:pt x="21600" y="20781"/>
                  <a:pt x="21600" y="20441"/>
                </a:cubicBezTo>
                <a:lnTo>
                  <a:pt x="21600" y="1159"/>
                </a:lnTo>
                <a:cubicBezTo>
                  <a:pt x="21600" y="819"/>
                  <a:pt x="21600" y="615"/>
                  <a:pt x="21559" y="479"/>
                </a:cubicBezTo>
                <a:cubicBezTo>
                  <a:pt x="21506" y="282"/>
                  <a:pt x="21394" y="128"/>
                  <a:pt x="21251" y="57"/>
                </a:cubicBezTo>
                <a:cubicBezTo>
                  <a:pt x="21152" y="0"/>
                  <a:pt x="21002" y="0"/>
                  <a:pt x="20754" y="0"/>
                </a:cubicBezTo>
                <a:lnTo>
                  <a:pt x="846" y="0"/>
                </a:lnTo>
                <a:close/>
              </a:path>
            </a:pathLst>
          </a:custGeom>
        </p:spPr>
      </p:pic>
      <p:pic>
        <p:nvPicPr>
          <p:cNvPr id="314" name="Bowl of pappardelle pasta with parsley butter, roasted hazelnuts, and shaved parmesan cheese" descr="Bowl of pappardelle pasta with parsley butter, roasted hazelnuts, and shaved parmesan cheese"/>
          <p:cNvPicPr>
            <a:picLocks noGrp="1" noChangeAspect="1"/>
          </p:cNvPicPr>
          <p:nvPr>
            <p:ph type="pic" idx="4294967295"/>
          </p:nvPr>
        </p:nvPicPr>
        <p:blipFill>
          <a:blip r:embed="rId4"/>
          <a:srcRect l="8126" r="8125"/>
          <a:stretch>
            <a:fillRect/>
          </a:stretch>
        </p:blipFill>
        <p:spPr>
          <a:xfrm>
            <a:off x="451224" y="452438"/>
            <a:ext cx="5303044" cy="42148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" y="0"/>
                </a:moveTo>
                <a:cubicBezTo>
                  <a:pt x="314" y="0"/>
                  <a:pt x="236" y="0"/>
                  <a:pt x="184" y="27"/>
                </a:cubicBezTo>
                <a:cubicBezTo>
                  <a:pt x="108" y="62"/>
                  <a:pt x="49" y="136"/>
                  <a:pt x="22" y="231"/>
                </a:cubicBezTo>
                <a:cubicBezTo>
                  <a:pt x="0" y="297"/>
                  <a:pt x="0" y="396"/>
                  <a:pt x="0" y="560"/>
                </a:cubicBezTo>
                <a:lnTo>
                  <a:pt x="0" y="21040"/>
                </a:lnTo>
                <a:cubicBezTo>
                  <a:pt x="0" y="21204"/>
                  <a:pt x="0" y="21303"/>
                  <a:pt x="22" y="21369"/>
                </a:cubicBezTo>
                <a:cubicBezTo>
                  <a:pt x="49" y="21464"/>
                  <a:pt x="108" y="21538"/>
                  <a:pt x="184" y="21573"/>
                </a:cubicBezTo>
                <a:cubicBezTo>
                  <a:pt x="236" y="21600"/>
                  <a:pt x="314" y="21600"/>
                  <a:pt x="445" y="21600"/>
                </a:cubicBezTo>
                <a:lnTo>
                  <a:pt x="21155" y="21600"/>
                </a:lnTo>
                <a:cubicBezTo>
                  <a:pt x="21286" y="21600"/>
                  <a:pt x="21364" y="21600"/>
                  <a:pt x="21416" y="21573"/>
                </a:cubicBezTo>
                <a:cubicBezTo>
                  <a:pt x="21492" y="21538"/>
                  <a:pt x="21551" y="21464"/>
                  <a:pt x="21578" y="21369"/>
                </a:cubicBezTo>
                <a:cubicBezTo>
                  <a:pt x="21600" y="21303"/>
                  <a:pt x="21600" y="21204"/>
                  <a:pt x="21600" y="21040"/>
                </a:cubicBezTo>
                <a:lnTo>
                  <a:pt x="21600" y="560"/>
                </a:lnTo>
                <a:cubicBezTo>
                  <a:pt x="21600" y="396"/>
                  <a:pt x="21600" y="297"/>
                  <a:pt x="21578" y="231"/>
                </a:cubicBezTo>
                <a:cubicBezTo>
                  <a:pt x="21551" y="136"/>
                  <a:pt x="21492" y="62"/>
                  <a:pt x="21416" y="27"/>
                </a:cubicBezTo>
                <a:cubicBezTo>
                  <a:pt x="21364" y="0"/>
                  <a:pt x="21286" y="0"/>
                  <a:pt x="21155" y="0"/>
                </a:cubicBezTo>
                <a:lnTo>
                  <a:pt x="445" y="0"/>
                </a:lnTo>
                <a:close/>
              </a:path>
            </a:pathLst>
          </a:cu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0CBFC0-334C-8017-FCB5-8CA6F886717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4" name="UCSD-BrandRefresh-PPTBackgrounds-v4_Blues-NotchTopBottom.png">
            <a:extLst>
              <a:ext uri="{FF2B5EF4-FFF2-40B4-BE49-F238E27FC236}">
                <a16:creationId xmlns:a16="http://schemas.microsoft.com/office/drawing/2014/main" id="{8774BE20-D899-ED14-B14A-9C1D506C4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UCSanDiegoLogo-White.png">
            <a:extLst>
              <a:ext uri="{FF2B5EF4-FFF2-40B4-BE49-F238E27FC236}">
                <a16:creationId xmlns:a16="http://schemas.microsoft.com/office/drawing/2014/main" id="{FD514823-61C5-86F6-9894-95BC3568A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3C283A-E93E-FF6D-4725-E9DA4E1B03A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beach with a pier and buildings&#10;&#10;Description automatically generated with medium confidence">
            <a:extLst>
              <a:ext uri="{FF2B5EF4-FFF2-40B4-BE49-F238E27FC236}">
                <a16:creationId xmlns:a16="http://schemas.microsoft.com/office/drawing/2014/main" id="{46690B74-C95E-DFCE-9A9B-12741314645D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4382"/>
          <a:stretch/>
        </p:blipFill>
        <p:spPr>
          <a:xfrm>
            <a:off x="0" y="1"/>
            <a:ext cx="9144000" cy="5143500"/>
          </a:xfrm>
        </p:spPr>
      </p:pic>
      <p:pic>
        <p:nvPicPr>
          <p:cNvPr id="6" name="UCSD-BrandRefresh-PPTBackgrounds-v4_Blues-NotchTopBottom.png">
            <a:extLst>
              <a:ext uri="{FF2B5EF4-FFF2-40B4-BE49-F238E27FC236}">
                <a16:creationId xmlns:a16="http://schemas.microsoft.com/office/drawing/2014/main" id="{B84419B6-8968-B3A7-939F-41D30F02E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UCSD-BrandRefresh-PPTBackgrounds-v4_Blues-NotchTopBottom.png">
            <a:extLst>
              <a:ext uri="{FF2B5EF4-FFF2-40B4-BE49-F238E27FC236}">
                <a16:creationId xmlns:a16="http://schemas.microsoft.com/office/drawing/2014/main" id="{8657C48E-871B-3A81-C06D-A9DFE0048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5A7F11B-D6D2-1738-284D-1C5EC91CBE78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UCSanDiegoLogo-White.png">
            <a:extLst>
              <a:ext uri="{FF2B5EF4-FFF2-40B4-BE49-F238E27FC236}">
                <a16:creationId xmlns:a16="http://schemas.microsoft.com/office/drawing/2014/main" id="{551E35DF-31EA-3D58-9B8B-BEE521C7B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BEB8188-644B-540B-6329-C6BAC3B81105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338502927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045D76-B3E4-E2D5-16D4-598A0C3BF4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8C50A-42B3-43AC-1E79-7D13C00E8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Image" descr="UC San Diego Logo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26" name="Blue Notch Template"/>
          <p:cNvSpPr txBox="1">
            <a:spLocks noGrp="1"/>
          </p:cNvSpPr>
          <p:nvPr>
            <p:ph type="ctrTitle"/>
          </p:nvPr>
        </p:nvSpPr>
        <p:spPr>
          <a:xfrm>
            <a:off x="457200" y="1057275"/>
            <a:ext cx="8229600" cy="3371850"/>
          </a:xfrm>
          <a:prstGeom prst="rect">
            <a:avLst/>
          </a:prstGeom>
        </p:spPr>
        <p:txBody>
          <a:bodyPr anchor="ctr" anchorCtr="0">
            <a:normAutofit/>
          </a:bodyPr>
          <a:lstStyle/>
          <a:p>
            <a:pPr algn="ctr"/>
            <a:r>
              <a:rPr lang="en-US" sz="60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53584623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3C555CC-CF74-3268-E2DF-5184C1F3CC55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73" b="2245"/>
          <a:stretch/>
        </p:blipFill>
        <p:spPr>
          <a:xfrm>
            <a:off x="4572000" y="1002172"/>
            <a:ext cx="4572000" cy="3473024"/>
          </a:xfrm>
        </p:spPr>
      </p:pic>
      <p:pic>
        <p:nvPicPr>
          <p:cNvPr id="9" name="UCSD-BrandRefresh-PPTBackgrounds-v4_Blues-NotchTopBottom.png">
            <a:extLst>
              <a:ext uri="{FF2B5EF4-FFF2-40B4-BE49-F238E27FC236}">
                <a16:creationId xmlns:a16="http://schemas.microsoft.com/office/drawing/2014/main" id="{32BE5997-CE97-DC31-9DC2-D7BFDFDB7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2044"/>
          <a:stretch/>
        </p:blipFill>
        <p:spPr>
          <a:xfrm>
            <a:off x="0" y="4738687"/>
            <a:ext cx="9148763" cy="4095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UCSD-BrandRefresh-PPTBackgrounds-v4_Blues-NotchTopBottom.png">
            <a:extLst>
              <a:ext uri="{FF2B5EF4-FFF2-40B4-BE49-F238E27FC236}">
                <a16:creationId xmlns:a16="http://schemas.microsoft.com/office/drawing/2014/main" id="{033F0DFA-6010-E736-FFDE-19DAB1CB9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5199"/>
          <a:stretch/>
        </p:blipFill>
        <p:spPr>
          <a:xfrm>
            <a:off x="0" y="1"/>
            <a:ext cx="9148763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UCSanDiegoLogo-White.png">
            <a:extLst>
              <a:ext uri="{FF2B5EF4-FFF2-40B4-BE49-F238E27FC236}">
                <a16:creationId xmlns:a16="http://schemas.microsoft.com/office/drawing/2014/main" id="{EC80CFA8-EACC-5885-51A2-710003786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38831" y="240172"/>
            <a:ext cx="1377806" cy="25833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772CC5-0674-7DF6-02EE-B5F5B88603D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39B-A9D2-BFA8-7CB4-DC27727283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There are 18 individual slide layouts in this template design. To access these layouts, click the arrow on the </a:t>
            </a:r>
            <a:r>
              <a:rPr lang="en-US" b="1" dirty="0"/>
              <a:t>New Slide </a:t>
            </a:r>
            <a:r>
              <a:rPr lang="en-US" dirty="0"/>
              <a:t>button in the Home tab and choose a layout from the dropdown.</a:t>
            </a:r>
          </a:p>
          <a:p>
            <a:pPr>
              <a:lnSpc>
                <a:spcPct val="110000"/>
              </a:lnSpc>
            </a:pPr>
            <a:r>
              <a:rPr lang="en-US" dirty="0"/>
              <a:t>To change the layout on a selected slide, select the </a:t>
            </a:r>
            <a:r>
              <a:rPr lang="en-US" b="1" dirty="0"/>
              <a:t>Layout</a:t>
            </a:r>
            <a:r>
              <a:rPr lang="en-US" dirty="0"/>
              <a:t> button from the Home tab.</a:t>
            </a:r>
          </a:p>
          <a:p>
            <a:pPr>
              <a:lnSpc>
                <a:spcPct val="110000"/>
              </a:lnSpc>
            </a:pPr>
            <a:r>
              <a:rPr lang="en-US" dirty="0"/>
              <a:t>Footers can be updated universally by selecting </a:t>
            </a:r>
            <a:r>
              <a:rPr lang="en-US" b="1" dirty="0"/>
              <a:t>View/Header and Footer</a:t>
            </a:r>
            <a:r>
              <a:rPr lang="en-US" dirty="0"/>
              <a:t> from the top menu.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9444EF-BCFF-0F56-F96C-25A576CC3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TEMPLATE LAYOUTS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F7D99AC-D10E-FD1C-D096-AED9852758A2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50291755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6739E-7FBD-600B-C83B-D48E39059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CAMPUS SUB-BRAND LOGOS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EFE74-4319-9896-9613-2ADA9A308A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This template was built for general use using the UC San Diego logo. For units wanting to use their unit-specific sub-brand logo, follow the steps and tips below.</a:t>
            </a:r>
          </a:p>
          <a:p>
            <a:r>
              <a:rPr lang="en-US" b="1" dirty="0"/>
              <a:t>PNG files </a:t>
            </a:r>
            <a:r>
              <a:rPr lang="en-US" dirty="0"/>
              <a:t>work best, as they have a transparent background. </a:t>
            </a:r>
          </a:p>
          <a:p>
            <a:r>
              <a:rPr lang="en-US" dirty="0"/>
              <a:t>To update the logo on one of the cover designs, select the logo image and click </a:t>
            </a:r>
            <a:r>
              <a:rPr lang="en-US" b="1" dirty="0"/>
              <a:t>Change Picture </a:t>
            </a:r>
            <a:r>
              <a:rPr lang="en-US" dirty="0"/>
              <a:t>from the </a:t>
            </a:r>
            <a:r>
              <a:rPr lang="en-US" b="1" dirty="0"/>
              <a:t>Picture Format </a:t>
            </a:r>
            <a:r>
              <a:rPr lang="en-US" dirty="0"/>
              <a:t>tab. To adjust the crop, click the arrow on the </a:t>
            </a:r>
            <a:r>
              <a:rPr lang="en-US" b="1" dirty="0"/>
              <a:t>Crop</a:t>
            </a:r>
            <a:r>
              <a:rPr lang="en-US" dirty="0"/>
              <a:t> button and choose </a:t>
            </a:r>
            <a:r>
              <a:rPr lang="en-US" b="1" dirty="0"/>
              <a:t>Aspect Ratio/Original</a:t>
            </a:r>
            <a:r>
              <a:rPr lang="en-US" dirty="0"/>
              <a:t> or </a:t>
            </a:r>
            <a:r>
              <a:rPr lang="en-US" b="1" dirty="0"/>
              <a:t>Fit</a:t>
            </a:r>
            <a:r>
              <a:rPr lang="en-US" dirty="0"/>
              <a:t>.</a:t>
            </a:r>
          </a:p>
          <a:p>
            <a:r>
              <a:rPr lang="en-US" dirty="0"/>
              <a:t>Content slides, like this one, can be tight on space, making it harder to fit unit sub-brand logos legibly. We recommend keeping the main UC San Diego logo on these slides. If you need to update the page header logo, click on </a:t>
            </a:r>
            <a:r>
              <a:rPr lang="en-US" b="1" dirty="0"/>
              <a:t>Slide Master </a:t>
            </a:r>
            <a:r>
              <a:rPr lang="en-US" dirty="0"/>
              <a:t>in the </a:t>
            </a:r>
            <a:r>
              <a:rPr lang="en-US" b="1" dirty="0"/>
              <a:t>View</a:t>
            </a:r>
            <a:r>
              <a:rPr lang="en-US" dirty="0"/>
              <a:t> tab and select the slide layout you wish to update. Follow the steps above for replacing the image.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09C68-CD6F-B8F9-F8EA-837F66B5FC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1D2941-EA7D-4566-2C1F-CB850254917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25549829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1AD71-5AAD-96EF-E409-54F2F3FD6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4CD770-4489-3DB7-EC2A-460287D21ED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Template uses </a:t>
            </a:r>
            <a:r>
              <a:rPr lang="en-US" i="1" dirty="0"/>
              <a:t>only</a:t>
            </a:r>
            <a:r>
              <a:rPr lang="en-US" dirty="0"/>
              <a:t> </a:t>
            </a:r>
            <a:r>
              <a:rPr lang="en-US" b="1" dirty="0"/>
              <a:t>Calibri</a:t>
            </a:r>
            <a:r>
              <a:rPr lang="en-US" dirty="0"/>
              <a:t> which is a default font and does </a:t>
            </a:r>
            <a:r>
              <a:rPr lang="en-US" b="1" dirty="0"/>
              <a:t>NOT</a:t>
            </a:r>
            <a:r>
              <a:rPr lang="en-US" dirty="0"/>
              <a:t> require </a:t>
            </a:r>
            <a:r>
              <a:rPr lang="en-US"/>
              <a:t>downloading.</a:t>
            </a:r>
            <a:endParaRPr lang="en-US" dirty="0"/>
          </a:p>
          <a:p>
            <a:r>
              <a:rPr lang="en-US" dirty="0"/>
              <a:t>When pasting in content from other sources, use </a:t>
            </a:r>
            <a:r>
              <a:rPr lang="en-US" b="1" dirty="0"/>
              <a:t>Paste and Match Style </a:t>
            </a:r>
            <a:r>
              <a:rPr lang="en-US" dirty="0"/>
              <a:t>to prevent unintended style and font changes.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D9DCE2-7F1B-7D23-CD89-58BD53C0880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ADBDC-A378-3179-8CF4-3B34D28C4E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50904183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0D962-D8AE-C2C6-ED88-7515CEBA6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POWERPOINT VS KEYNOTE </a:t>
            </a:r>
            <a:br>
              <a:rPr lang="en-US" b="1" dirty="0"/>
            </a:br>
            <a:r>
              <a:rPr lang="en-US" b="1" dirty="0"/>
              <a:t>VS GOOGLE SLIDES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968DC3-66E4-48AF-27A2-6AD285D929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File conversion between Keynote, PowerPoint or Google Slides can result in distortion of formatting and graphics. For this reason, </a:t>
            </a:r>
            <a:r>
              <a:rPr lang="en-US" b="1" dirty="0"/>
              <a:t>we recommend creating your presentation in the platform that will be used for presenting</a:t>
            </a:r>
            <a:r>
              <a:rPr lang="en-US" dirty="0"/>
              <a:t>.</a:t>
            </a:r>
          </a:p>
          <a:p>
            <a:r>
              <a:rPr lang="en-US" dirty="0"/>
              <a:t>If you need to distribute the PowerPoint file through Google Drive, zip/compress the file before it is uploaded so that the recipients must download the file to their computer and use PowerPoint to open it. If a PowerPoint file is opened in Google Drive, it will automatically be converted to Google Slides.</a:t>
            </a:r>
          </a:p>
          <a:p>
            <a:r>
              <a:rPr lang="en-US" dirty="0"/>
              <a:t>When routing to stakeholders for review, consider saving the file as a PDF to prevent edits that could introduce formatting issues.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A02619-3109-7611-761F-860A67A7FA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9A725-DD9F-45E7-F01B-B811858F4B2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419958028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F93CE1-78C0-4D4A-9A2C-4709F48E30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800" b="1" dirty="0"/>
              <a:t>Check out the following pages for more examples of slide layouts in this template!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026D82-B9C9-1564-A07B-E78F807416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BFC5F0-4300-8B56-D29F-990679E145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  <p:extLst>
      <p:ext uri="{BB962C8B-B14F-4D97-AF65-F5344CB8AC3E}">
        <p14:creationId xmlns:p14="http://schemas.microsoft.com/office/powerpoint/2010/main" val="6338389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B077610A-0D9F-F7B3-4821-EEDA4E5B357E}"/>
              </a:ext>
            </a:extLst>
          </p:cNvPr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2" b="7812"/>
          <a:stretch/>
        </p:blipFill>
        <p:spPr/>
      </p:pic>
      <p:pic>
        <p:nvPicPr>
          <p:cNvPr id="19" name="UCSD-BrandRefresh-PPTBackgrounds-v4_Blues-NotchTop.png">
            <a:extLst>
              <a:ext uri="{FF2B5EF4-FFF2-40B4-BE49-F238E27FC236}">
                <a16:creationId xmlns:a16="http://schemas.microsoft.com/office/drawing/2014/main" id="{A7BEE877-1ED2-5DE1-F233-A9F35B466C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9273"/>
          <a:stretch>
            <a:fillRect/>
          </a:stretch>
        </p:blipFill>
        <p:spPr>
          <a:xfrm>
            <a:off x="0" y="0"/>
            <a:ext cx="9144000" cy="10670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UCSD-BrandRefresh-PPTBackgrounds-v4_Blues-NotchBottom.png">
            <a:extLst>
              <a:ext uri="{FF2B5EF4-FFF2-40B4-BE49-F238E27FC236}">
                <a16:creationId xmlns:a16="http://schemas.microsoft.com/office/drawing/2014/main" id="{2C3AA64C-9642-C764-DD91-6DAFEF1B0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91620"/>
          <a:stretch>
            <a:fillRect/>
          </a:stretch>
        </p:blipFill>
        <p:spPr>
          <a:xfrm>
            <a:off x="1850" y="4712488"/>
            <a:ext cx="9140300" cy="43101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" descr="UC San Diego Logo">
            <a:extLst>
              <a:ext uri="{FF2B5EF4-FFF2-40B4-BE49-F238E27FC236}">
                <a16:creationId xmlns:a16="http://schemas.microsoft.com/office/drawing/2014/main" id="{0525BFA6-D29E-6B62-EEB2-A91AA5F38D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819843" y="286172"/>
            <a:ext cx="2009775" cy="38225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22469-080A-81B0-BC04-55E935A883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Presenter Name  |  Month Day, Year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40BD0E-5003-8991-733A-FDA02C2A478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Swap out the photo to make it your own.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E4EB06-BA2A-6E52-2B27-29F08B5C9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 SLIDE WITH PHOTO</a:t>
            </a:r>
          </a:p>
        </p:txBody>
      </p:sp>
    </p:spTree>
    <p:extLst>
      <p:ext uri="{BB962C8B-B14F-4D97-AF65-F5344CB8AC3E}">
        <p14:creationId xmlns:p14="http://schemas.microsoft.com/office/powerpoint/2010/main" val="383327185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Agenda Title Goes He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SIMPLE AGENDA TITLE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8B04BC-F468-A7DD-9D71-29258EB0FC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82880" y="4854549"/>
            <a:ext cx="274319" cy="219101"/>
          </a:xfrm>
        </p:spPr>
        <p:txBody>
          <a:bodyPr/>
          <a:lstStyle/>
          <a:p>
            <a:fld id="{10182D5C-5622-0748-8D9A-CE71C49FA20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80" name="Topic 1…"/>
          <p:cNvSpPr txBox="1"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Topic 1</a:t>
            </a:r>
          </a:p>
          <a:p>
            <a:r>
              <a:rPr dirty="0"/>
              <a:t>Topic 2</a:t>
            </a:r>
          </a:p>
          <a:p>
            <a:r>
              <a:rPr dirty="0"/>
              <a:t>Topic 3</a:t>
            </a:r>
          </a:p>
          <a:p>
            <a:pPr lvl="1"/>
            <a:r>
              <a:rPr dirty="0"/>
              <a:t>Sub-</a:t>
            </a:r>
            <a:r>
              <a:rPr lang="en-US" dirty="0"/>
              <a:t>T</a:t>
            </a:r>
            <a:r>
              <a:rPr dirty="0"/>
              <a:t>opic</a:t>
            </a:r>
          </a:p>
          <a:p>
            <a:r>
              <a:rPr dirty="0"/>
              <a:t>Topic 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9F5623-AC32-A2A4-2D8C-A12B06A3670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Blue Notch Template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Blue Notch">
      <a:dk1>
        <a:srgbClr val="182B48"/>
      </a:dk1>
      <a:lt1>
        <a:srgbClr val="FEFFFF"/>
      </a:lt1>
      <a:dk2>
        <a:srgbClr val="182B48"/>
      </a:dk2>
      <a:lt2>
        <a:srgbClr val="FEFFFF"/>
      </a:lt2>
      <a:accent1>
        <a:srgbClr val="00629B"/>
      </a:accent1>
      <a:accent2>
        <a:srgbClr val="00C5D6"/>
      </a:accent2>
      <a:accent3>
        <a:srgbClr val="B6B1A8"/>
      </a:accent3>
      <a:accent4>
        <a:srgbClr val="00629B"/>
      </a:accent4>
      <a:accent5>
        <a:srgbClr val="00C5D6"/>
      </a:accent5>
      <a:accent6>
        <a:srgbClr val="B6B1A8"/>
      </a:accent6>
      <a:hlink>
        <a:srgbClr val="00629B"/>
      </a:hlink>
      <a:folHlink>
        <a:srgbClr val="747578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Teko Bold"/>
        <a:ea typeface="Teko Bold"/>
        <a:cs typeface="Teko Bold"/>
      </a:majorFont>
      <a:minorFont>
        <a:latin typeface="Teko Bold"/>
        <a:ea typeface="Teko Bold"/>
        <a:cs typeface="Tek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Source Sans 3 Medium"/>
            <a:ea typeface="Source Sans 3 Medium"/>
            <a:cs typeface="Source Sans 3 Medium"/>
            <a:sym typeface="Source Sans 3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Source Sans 3 Regular"/>
            <a:ea typeface="Source Sans 3 Regular"/>
            <a:cs typeface="Source Sans 3 Regular"/>
            <a:sym typeface="Source Sans 3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1029</Words>
  <Application>Microsoft Macintosh PowerPoint</Application>
  <PresentationFormat>On-screen Show (16:9)</PresentationFormat>
  <Paragraphs>133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Source Sans 3</vt:lpstr>
      <vt:lpstr>Source Sans 3 Regular</vt:lpstr>
      <vt:lpstr>Source Sans 3 SemiBold</vt:lpstr>
      <vt:lpstr>Teko</vt:lpstr>
      <vt:lpstr>Teko Regular</vt:lpstr>
      <vt:lpstr>21_BasicWhite</vt:lpstr>
      <vt:lpstr>BLUE NOTCH TEMPLATE</vt:lpstr>
      <vt:lpstr>CONTENTS</vt:lpstr>
      <vt:lpstr>TEMPLATE LAYOUTS</vt:lpstr>
      <vt:lpstr>CAMPUS SUB-BRAND LOGOS</vt:lpstr>
      <vt:lpstr>FONTS</vt:lpstr>
      <vt:lpstr>POWERPOINT VS KEYNOTE  VS GOOGLE SLIDES</vt:lpstr>
      <vt:lpstr>PowerPoint Presentation</vt:lpstr>
      <vt:lpstr>TITLE SLIDE WITH PHOTO</vt:lpstr>
      <vt:lpstr>SIMPLE AGENDA TITLE</vt:lpstr>
      <vt:lpstr>STYLISH AGENDA TITLE GOES HERE</vt:lpstr>
      <vt:lpstr>SLIDE TITLE HERE ON MULTIPLE LINES</vt:lpstr>
      <vt:lpstr>SECTION TITLE GOES HERE</vt:lpstr>
      <vt:lpstr>SLIDE TITLE GOES HERE</vt:lpstr>
      <vt:lpstr>SLIDE TITLE GOES HERE</vt:lpstr>
      <vt:lpstr>SLIDE TITLE GOES HERE</vt:lpstr>
      <vt:lpstr>SLIDE TITLE HERE</vt:lpstr>
      <vt:lpstr>SLIDE TITLE ONLY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Notch Template</dc:title>
  <cp:lastModifiedBy>Freitas, Eda</cp:lastModifiedBy>
  <cp:revision>32</cp:revision>
  <dcterms:modified xsi:type="dcterms:W3CDTF">2024-02-27T18:55:17Z</dcterms:modified>
</cp:coreProperties>
</file>