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626"/>
  </p:normalViewPr>
  <p:slideViewPr>
    <p:cSldViewPr snapToGrid="0">
      <p:cViewPr varScale="1">
        <p:scale>
          <a:sx n="155" d="100"/>
          <a:sy n="155" d="100"/>
        </p:scale>
        <p:origin x="101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Calibri" panose="020F050202020403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 b="0" i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 b="1" i="0">
                <a:solidFill>
                  <a:srgbClr val="C692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lang="en-US"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Calibri Light" panose="020F030202020403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 b="0" i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 b="0" i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 descr="UCSanDiegoLogo-Blue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35583" y="4654013"/>
            <a:ext cx="1380481" cy="26256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Simple Gold Line Sample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Calibri Light" panose="020F0302020204030204" pitchFamily="34" charset="0"/>
          <a:ea typeface="+mn-ea"/>
          <a:cs typeface="Calibri Light" panose="020F0302020204030204" pitchFamily="34" charset="0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0724" y="2743200"/>
            <a:ext cx="8239125" cy="714375"/>
          </a:xfrm>
        </p:spPr>
        <p:txBody>
          <a:bodyPr/>
          <a:lstStyle/>
          <a:p>
            <a:r>
              <a:rPr lang="en-US" b="0" dirty="0"/>
              <a:t>Read on for tips on how to use this template</a:t>
            </a:r>
          </a:p>
        </p:txBody>
      </p:sp>
      <p:pic>
        <p:nvPicPr>
          <p:cNvPr id="7" name="Picture Placeholder 6" descr="A blue and yellow letter on a black background&#10;&#10;Description automatically generated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0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820758" cy="21332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0"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0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0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0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3676" y="960119"/>
            <a:ext cx="3662362" cy="393192"/>
          </a:xfrm>
        </p:spPr>
        <p:txBody>
          <a:bodyPr/>
          <a:lstStyle/>
          <a:p>
            <a:r>
              <a:rPr lang="en-US" b="0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0913" y="960119"/>
            <a:ext cx="3662362" cy="393192"/>
          </a:xfrm>
        </p:spPr>
        <p:txBody>
          <a:bodyPr/>
          <a:lstStyle/>
          <a:p>
            <a:r>
              <a:rPr lang="en-US" b="0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5438" y="960119"/>
            <a:ext cx="8229600" cy="393192"/>
          </a:xfrm>
        </p:spPr>
        <p:txBody>
          <a:bodyPr/>
          <a:lstStyle/>
          <a:p>
            <a:r>
              <a:rPr lang="en-US" b="0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0" dirty="0"/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b="0"/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0"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b="0"/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only </a:t>
            </a:r>
            <a:r>
              <a:rPr lang="en-US" b="1" dirty="0"/>
              <a:t>Calibri </a:t>
            </a:r>
            <a:r>
              <a:rPr lang="en-US" dirty="0"/>
              <a:t>which is a default font and does </a:t>
            </a:r>
            <a:r>
              <a:rPr lang="en-US" b="1" dirty="0"/>
              <a:t>NOT</a:t>
            </a:r>
            <a:r>
              <a:rPr lang="en-US" dirty="0"/>
              <a:t> require downloading.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 descr="A black and white logo&#10;&#10;Description automatically generated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6819843" y="292608"/>
            <a:ext cx="2002536" cy="374904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3676" y="4283441"/>
            <a:ext cx="6501319" cy="429638"/>
          </a:xfrm>
        </p:spPr>
        <p:txBody>
          <a:bodyPr/>
          <a:lstStyle/>
          <a:p>
            <a:r>
              <a:rPr lang="en-US" b="0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0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1081</Words>
  <Application>Microsoft Macintosh PowerPoint</Application>
  <PresentationFormat>On-screen Show (16:9)</PresentationFormat>
  <Paragraphs>144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Calibri Light</vt:lpstr>
      <vt:lpstr>Source Sans 3 Black</vt:lpstr>
      <vt:lpstr>Source Sans 3 Bold</vt:lpstr>
      <vt:lpstr>Source Sans 3 ExtraBold</vt:lpstr>
      <vt:lpstr>Source Sans 3 Regular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Freitas, Eda</cp:lastModifiedBy>
  <cp:revision>46</cp:revision>
  <dcterms:modified xsi:type="dcterms:W3CDTF">2024-02-27T18:59:36Z</dcterms:modified>
</cp:coreProperties>
</file>